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76" r:id="rId3"/>
    <p:sldId id="277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274" r:id="rId12"/>
    <p:sldId id="270" r:id="rId13"/>
    <p:sldId id="271" r:id="rId14"/>
    <p:sldId id="273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74401-F275-48B3-BC44-1DE6E635FBD4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42302-2FB3-4B18-9BC9-1A3895ED6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77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42302-2FB3-4B18-9BC9-1A3895ED6F6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14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4DA82C5-D2CE-4C29-AC3C-0C35E5C07B1B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029069A-1D64-49DD-80EA-4BC1DF25D02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76672"/>
            <a:ext cx="7175351" cy="1016790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детский сад № 106 города Тюмени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1628800"/>
            <a:ext cx="5637010" cy="88211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Развивающая предметно - пространственная среда в старшей группе «Колобок»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23400" y="5373216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Подготовила воспитатель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Т.В.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Трубехина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6"/>
            <a:ext cx="3529140" cy="263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09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4" y="188640"/>
            <a:ext cx="9128202" cy="6088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3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1"/>
            <a:ext cx="9108504" cy="6831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063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6274"/>
            <a:ext cx="8229600" cy="1252728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Центр двигательной активности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14717"/>
            <a:ext cx="3456384" cy="4607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2616888"/>
            <a:ext cx="38519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Центр способствует становлению ценностей здорового образа жизни, овладение его элементарными нормами и правилами; представлений о видах спорта. Центр оборудован традиционным и нетрадиционным инвентарем.</a:t>
            </a:r>
          </a:p>
          <a:p>
            <a:r>
              <a:rPr lang="ru-RU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Для игр на физическое развитие подобраны: картотека подвижных игр; атрибуты к подвижным играм; ленточки; кегли; </a:t>
            </a:r>
            <a:r>
              <a:rPr lang="ru-RU" dirty="0" err="1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кольцеброс</a:t>
            </a:r>
            <a:r>
              <a:rPr lang="ru-RU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; гантели; скакалки; султанчики; мячи разных размеров.</a:t>
            </a:r>
          </a:p>
        </p:txBody>
      </p:sp>
    </p:spTree>
    <p:extLst>
      <p:ext uri="{BB962C8B-B14F-4D97-AF65-F5344CB8AC3E}">
        <p14:creationId xmlns:p14="http://schemas.microsoft.com/office/powerpoint/2010/main" val="113966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12527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безопасности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3960440" cy="527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27984" y="20963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задач по обучению дошкольников правилам дорожного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движения, безопасности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на улице и дома центр содержит весь необходимый материал: наглядно- демонстрационный, атрибуты для обыгрывания различных ситуаций: набор дорожных знаков, альбомы «Один дома», «Первая помощь», «Транспорт» и др.; макет по дорожному движению; наборы машинок, знаков, фигурок человечков, малый строительный материал ; дидактические игры «Дорожные знаки», «Дорожное лото», «Безопасность на дорогах»;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«Транспорт»; подобрана литература: стихи ,загадки, «Дорожная азбука».</a:t>
            </a:r>
          </a:p>
        </p:txBody>
      </p:sp>
    </p:spTree>
    <p:extLst>
      <p:ext uri="{BB962C8B-B14F-4D97-AF65-F5344CB8AC3E}">
        <p14:creationId xmlns:p14="http://schemas.microsoft.com/office/powerpoint/2010/main" val="2802604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5272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сюжетно-ролевых игр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865909" cy="515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50779" y="2492896"/>
            <a:ext cx="4572000" cy="42334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Центр сюжетно-ролевых игр способствует развитию игровой деятельности детей с целью освоения различных социальных ролей, а также приобщению элементарных общепринятых норм и правил взаимоотношения со сверстниками и взрослыми. Формирует развитие социально-коммуникативных навыков. Развивает подражательные и творческие способности детей, развивает умение использовать в играх строительный материал. Представлены сюжетно-ролевые «Дом», «Магазин», «Салон красоты», «Больница». 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1522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097" y="33365"/>
            <a:ext cx="8229600" cy="12527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конструирования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96268"/>
            <a:ext cx="4608512" cy="345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5669" y="4653136"/>
            <a:ext cx="8676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/>
                <a:ea typeface="Calibri"/>
              </a:rPr>
              <a:t>Для развития модельно-конструктивных действий, конструкторы: крупный строительный материал, деревянные конструкторы, пластмассовые конструкторы, </a:t>
            </a:r>
            <a:r>
              <a:rPr lang="ru-RU" dirty="0" smtClean="0">
                <a:latin typeface="Times New Roman"/>
                <a:ea typeface="Calibri"/>
              </a:rPr>
              <a:t>конструктор- </a:t>
            </a:r>
            <a:r>
              <a:rPr lang="ru-RU" dirty="0" err="1" smtClean="0">
                <a:latin typeface="Times New Roman"/>
                <a:ea typeface="Calibri"/>
              </a:rPr>
              <a:t>лего</a:t>
            </a:r>
            <a:r>
              <a:rPr lang="ru-RU" dirty="0">
                <a:latin typeface="Times New Roman"/>
                <a:ea typeface="Calibri"/>
              </a:rPr>
              <a:t>; схемы, альбомы моделей построек. Расположен центр вблизи центра безопасности и ПДД, что позволяет построить макеты, создать «Город», «Гараж» ,»Автозаправка», где дети обыгрывают различные ситуации и сюжеты. Для развития навыков данной деятельности в центре представлены схемы построек, образцы различных архитектурных </a:t>
            </a:r>
            <a:r>
              <a:rPr lang="ru-RU" dirty="0" smtClean="0">
                <a:latin typeface="Times New Roman"/>
                <a:ea typeface="Calibri"/>
              </a:rPr>
              <a:t>построек.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2454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22" y="0"/>
            <a:ext cx="8229600" cy="1252728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логики и математики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17" y="1042913"/>
            <a:ext cx="4961828" cy="372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23935" y="4869160"/>
            <a:ext cx="5976664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Центр логики и математики, содержащий разнообразный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дидактический материал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и развивающие игрушки, а также демонстрационные материалы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для формирования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элементарных математических навыков и логических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операций.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24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природы и экспериментирования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4608512" cy="345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013660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/>
                <a:ea typeface="Calibri"/>
              </a:rPr>
              <a:t>В центре природы размещены цветы с разной формой и величиной листьев, разнообразными стеблями; календарь погоды; муляжи фруктов и овощей; демонстрационный материал: «Перелётные птицы», «Дикие животные», «Животный мир севера», «У бабушки в деревне», « Рыбы</a:t>
            </a:r>
            <a:r>
              <a:rPr lang="ru-RU" dirty="0" smtClean="0">
                <a:latin typeface="Times New Roman"/>
                <a:ea typeface="Calibri"/>
              </a:rPr>
              <a:t>», «</a:t>
            </a:r>
            <a:r>
              <a:rPr lang="ru-RU" dirty="0">
                <a:latin typeface="Times New Roman"/>
                <a:ea typeface="Calibri"/>
              </a:rPr>
              <a:t>Деревья» и </a:t>
            </a:r>
            <a:r>
              <a:rPr lang="ru-RU" dirty="0" smtClean="0">
                <a:latin typeface="Times New Roman"/>
                <a:ea typeface="Calibri"/>
              </a:rPr>
              <a:t>др.; материал </a:t>
            </a:r>
            <a:r>
              <a:rPr lang="ru-RU" dirty="0">
                <a:latin typeface="Times New Roman"/>
                <a:ea typeface="Calibri"/>
              </a:rPr>
              <a:t>для труда: фартуки, лейки, палочки, тряпочки; оборудование для экспериментов: лупы, магниты, микроскоп, и многое </a:t>
            </a:r>
            <a:r>
              <a:rPr lang="ru-RU" dirty="0" smtClean="0">
                <a:latin typeface="Times New Roman"/>
                <a:ea typeface="Calibri"/>
              </a:rPr>
              <a:t>другое.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18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196" y="4489"/>
            <a:ext cx="8229600" cy="1252728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Книжный уголок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310" y="995367"/>
            <a:ext cx="4158779" cy="3119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7042" y="4077072"/>
            <a:ext cx="864096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Центр книги содержит различную  литературу для детей, обеспечивающую их духовно-нравственное и этико-эстетическое воспитание, формирование общей культуры, освоение разных жанров художественной литературы, воспитание любви и интереса к художественному слову, удовлетворение познавательных потребностей. Так же представлены портреты поэтов и писателей.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 Центр</a:t>
            </a:r>
            <a:r>
              <a:rPr lang="ru-RU" sz="1600" dirty="0">
                <a:latin typeface="Calibri"/>
                <a:ea typeface="Calibri"/>
                <a:cs typeface="Times New Roman"/>
              </a:rPr>
              <a:t>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развития речи расположен рядом с центром книги, оснащён: поговорки, пословицы, сюжетные картинки, картинки сказочных героев, гимнастика для языка; магнитная азбука,  дидактические игры : «Что с начало, что потом», «Расскажи о животных», «Расскажи сказку», «Какой день» и др.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0479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79"/>
            <a:ext cx="8229600" cy="12527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уголок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96752"/>
            <a:ext cx="499185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5157192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/>
                <a:ea typeface="Calibri"/>
              </a:rPr>
              <a:t>Центр патриотического воспитания способствует  нравственному воспитанию детей. Предназначен для расширения и накопления представлений об истории родного города, края, о стране, семье.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817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театрализации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музицирования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4039445" cy="303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74213"/>
            <a:ext cx="4019532" cy="301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9473" y="4653136"/>
            <a:ext cx="8630791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Центр музыки и театра способствует развитию творческих способностей. Насыщенность центра разнообразными театрами: теневой театр, пальчиковый театр ,  перчаточный театр, театр Би-ба-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бо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деревянный театр и др., помогает детям создавать свои сказки 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истории.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 так же оснащен музыкальными инструментами: погремушки, бубны, дудочки, гармошки, барабан и инструменты.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481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уединения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463178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5229200"/>
            <a:ext cx="69127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/>
                <a:ea typeface="Calibri"/>
              </a:rPr>
              <a:t>Центр уединения. Благодаря этой зоне у детей появилась возможность расслабиться , устранить беспокойство, сбросить излишнее напряжение, восстановить силы, увеличить запас энергии.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37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творчества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52736"/>
            <a:ext cx="431987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36510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/>
                <a:ea typeface="Calibri"/>
              </a:rPr>
              <a:t>В центре созданы благоприятные условия для развития эстетического и эмоционального восприятия искусства: материал для изобразительной и творческой деятельности детей (цветная бумага, альбомы, трафареты, кисти, краски, карандаши, восковые мелки, стеки, пластилин</a:t>
            </a:r>
            <a:r>
              <a:rPr lang="ru-RU" dirty="0" smtClean="0">
                <a:latin typeface="Times New Roman"/>
                <a:ea typeface="Calibri"/>
              </a:rPr>
              <a:t>, клеёнки</a:t>
            </a:r>
            <a:r>
              <a:rPr lang="ru-RU" dirty="0">
                <a:latin typeface="Times New Roman"/>
                <a:ea typeface="Calibri"/>
              </a:rPr>
              <a:t>, баночки для воды, неоформленный материал: листья, палочки, ватные диски, ватные палочки, и т.д.).; схемы поэтапного рисования и лепки; альбомы с репродукциями картин; </a:t>
            </a:r>
            <a:r>
              <a:rPr lang="ru-RU" dirty="0" smtClean="0">
                <a:latin typeface="Times New Roman"/>
                <a:ea typeface="Calibri"/>
              </a:rPr>
              <a:t>раскраски</a:t>
            </a:r>
            <a:r>
              <a:rPr lang="ru-RU" dirty="0">
                <a:latin typeface="Times New Roman"/>
                <a:ea typeface="Calibri"/>
              </a:rPr>
              <a:t>. Для закрепления цвета и формы центр пополняется дидактическими играми: «Силуэты», «</a:t>
            </a:r>
            <a:r>
              <a:rPr lang="ru-RU" dirty="0" err="1">
                <a:latin typeface="Times New Roman"/>
                <a:ea typeface="Calibri"/>
              </a:rPr>
              <a:t>Цветоугадайка</a:t>
            </a:r>
            <a:r>
              <a:rPr lang="ru-RU" dirty="0">
                <a:latin typeface="Times New Roman"/>
                <a:ea typeface="Calibri"/>
              </a:rPr>
              <a:t>», «Волшебные шарики», «Собери картинку»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623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252728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51132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376</TotalTime>
  <Words>771</Words>
  <Application>Microsoft Office PowerPoint</Application>
  <PresentationFormat>Экран (4:3)</PresentationFormat>
  <Paragraphs>31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Муниципальное автономное дошкольное образовательное учреждение  детский сад № 106 города Тюмени </vt:lpstr>
      <vt:lpstr>Презентация PowerPoint</vt:lpstr>
      <vt:lpstr>Презентация PowerPoint</vt:lpstr>
      <vt:lpstr>Центр двигательной активности</vt:lpstr>
      <vt:lpstr>Центр безопасности</vt:lpstr>
      <vt:lpstr>Центр сюжетно-ролевых игр</vt:lpstr>
      <vt:lpstr>Центр конструирования</vt:lpstr>
      <vt:lpstr> Центр логики и математики</vt:lpstr>
      <vt:lpstr>Центр природы и экспериментирования</vt:lpstr>
      <vt:lpstr> Книжный уголок</vt:lpstr>
      <vt:lpstr>Патриотический уголок</vt:lpstr>
      <vt:lpstr>Центр театрализации и музицирования</vt:lpstr>
      <vt:lpstr>Центр уединения</vt:lpstr>
      <vt:lpstr>Центр творчества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25</cp:revision>
  <dcterms:created xsi:type="dcterms:W3CDTF">2023-12-09T11:19:39Z</dcterms:created>
  <dcterms:modified xsi:type="dcterms:W3CDTF">2024-01-16T15:30:39Z</dcterms:modified>
</cp:coreProperties>
</file>