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301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4" r:id="rId30"/>
    <p:sldId id="286" r:id="rId31"/>
    <p:sldId id="287" r:id="rId32"/>
    <p:sldId id="288" r:id="rId33"/>
    <p:sldId id="289" r:id="rId34"/>
    <p:sldId id="290" r:id="rId35"/>
    <p:sldId id="291" r:id="rId36"/>
    <p:sldId id="295" r:id="rId37"/>
    <p:sldId id="296" r:id="rId38"/>
    <p:sldId id="293" r:id="rId39"/>
    <p:sldId id="292" r:id="rId40"/>
    <p:sldId id="304" r:id="rId41"/>
    <p:sldId id="294" r:id="rId42"/>
    <p:sldId id="297" r:id="rId43"/>
    <p:sldId id="298" r:id="rId44"/>
    <p:sldId id="302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.findwall.ru/images/wallpapers/1024x768/3/l/d/ld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16632"/>
            <a:ext cx="8712969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2460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allpaper.free-photograph.net/img/en/1024x768/jpeg/yun_324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427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zvim.ru/im/39/snezhnye_barhany_zasnezhennoe_pole_2560x160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3"/>
            <a:ext cx="8856984" cy="64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00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old.lipetsktime.ru/photo/news/1_30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2074"/>
            <a:ext cx="8856984" cy="658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60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motto.net.ua/download.php?file=201301/1024x600/motto.net.ua-4869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967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300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3wall.com/wallpaper/medium/1001/medium_2010010712300645576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56984" cy="64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88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anywalls.com/pic/201210/640x480/anywalls.com-255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8838252" cy="6684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857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tat17.privet.ru/lr/0a0ad3f45d5d63ef6622143b5db7255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" y="116632"/>
            <a:ext cx="9084310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922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ohotnik.ucoz.ru/_bd/2/232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46460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726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-fotki.yandex.ru/get/6506/96748677.230/0_9b1f6_3bbc4984_XL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23" y="188640"/>
            <a:ext cx="8914373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8681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ix.com.ua/db/animals/wild/backyard_wildlife/b-12300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5" y="116632"/>
            <a:ext cx="9006631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9703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opgun.ru/files/g/60/orig/68727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16632"/>
            <a:ext cx="8914607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5610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ol54.ru/uploads/posts/2011-01/1294301189_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5790"/>
            <a:ext cx="8964488" cy="65755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9239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animalsadda.com/wp-content/uploads/2013/06/Arctic-Hare-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845"/>
            <a:ext cx="8930424" cy="66967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2844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clipart.net.ua/images/clip158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8915405" cy="67687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0727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.artfile.ru/1024x768_363856_%5bwww.ArtFile.ru%5d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34" y="116632"/>
            <a:ext cx="8920162" cy="6624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5605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allfons.ru/pic/201308/640x480/allfons.ru-2717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5577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2125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tomportal.ru/uploads/posts/2011-12/1323148555_n.tarazevich.com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9484"/>
            <a:ext cx="9073085" cy="66825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7607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zoofayna.ru/wp-content/uploads/2011/06/lis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1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6927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ashsad.ua/i/gallery/wallpapers/26/1600_1200/78n0F66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892480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862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content.foto.mail.ru/mail/zlyidnya/487/s-48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982972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33379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horde.me/uploads/images/50/cace/50cacef59861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5" y="116632"/>
            <a:ext cx="8916261" cy="65877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0433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4put.ru/pictures/max/457/140593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02444" cy="66967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53683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motto.net.ua/pic/201209/800x600/motto.net.ua-298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4" y="44624"/>
            <a:ext cx="9007005" cy="66967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57904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artleo.com/pic/201202/1024x600/artleo.com-1785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4302"/>
            <a:ext cx="8964488" cy="65970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42464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bygaga.com.ua/uploads/posts/2013-10/thumbs/1381766242_kartinki_zimnie_475_97-1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44767"/>
            <a:ext cx="9036050" cy="67684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66765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tat18.privet.ru/lr/0a304bc3e813757a61316741bdaf138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80" y="116632"/>
            <a:ext cx="9001000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89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1.liveinternet.ru/images/attach/c/4/81/61/81061855_large_pervuyy_sneg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78150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omen.itop.net/Content/Files/images/wellness/70010231(1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001000" cy="66247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92933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1.liveinternet.ru/images/attach/c/7/94/777/94777671_gTOAfyaEQ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16632"/>
            <a:ext cx="9001000" cy="66119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40660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-fotki.yandex.ru/get/9749/74860385.39/0_b2c7b_418c1b4d_L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8928992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19999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vuzo.zanya.ru/tw_files2/urls_28/1775/d-1774280/1774280_html_382484d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121"/>
            <a:ext cx="8959011" cy="66967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56388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2.guns.ru/forums/icons/forum_pictures/002953/thm/295329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4106"/>
            <a:ext cx="8928992" cy="66728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47891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vdotchet.narod.ru/100223_galich/Images/_mg_869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1" y="116632"/>
            <a:ext cx="9036159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18366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-2001-04.photosight.ru/28/4167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64488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04035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papers.ru/wallpapers/nature/Winter/8251/2560x1600_%D0%A3%D1%82%D1%80%D0%B5%D0%BD%D0%BD%D0%B8%D0%B9-%D0%B7%D0%B8%D0%BC%D0%BD%D0%B8%D0%B9-%D0%BB%D0%B5%D1%8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25096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-fotki.yandex.ru/get/6100/151277498.5/0_7e627_52b45128_XL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535"/>
            <a:ext cx="8910982" cy="672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2452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.picsfab.com/static/contents/images/3/7/5/09735994c4ea09f2541a30116e37c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92480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98665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stihi.ru/pics/2009/03/14/279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928992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997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ynpzy.com/lines/UploadFiles_9974/2013020415135006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2" y="116632"/>
            <a:ext cx="9059282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504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motto.net.ua/pic/201303/1280x768/motto.net.ua-5014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1"/>
            <a:ext cx="8946460" cy="66247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308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-fotki.yandex.ru/get/4424/69514568.58/0_5aba5_ceafd4c5_XL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0" y="116632"/>
            <a:ext cx="9007576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86029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radionetplus.ru/uploads/posts/2012-12/1354858254_www.radionetplus.ru_2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8" y="116632"/>
            <a:ext cx="9144000" cy="658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77403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allzone.ru/im/49/zimnyaya_skazka_v_hvoynom_lesu_1600x120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68128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0</Words>
  <Application>Microsoft Office PowerPoint</Application>
  <PresentationFormat>Экран (4:3)</PresentationFormat>
  <Paragraphs>0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49</cp:revision>
  <dcterms:created xsi:type="dcterms:W3CDTF">2014-01-19T18:31:30Z</dcterms:created>
  <dcterms:modified xsi:type="dcterms:W3CDTF">2014-01-19T19:32:44Z</dcterms:modified>
</cp:coreProperties>
</file>