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71" r:id="rId1"/>
  </p:sldMasterIdLst>
  <p:notesMasterIdLst>
    <p:notesMasterId r:id="rId12"/>
  </p:notesMasterIdLst>
  <p:handoutMasterIdLst>
    <p:handoutMasterId r:id="rId13"/>
  </p:handoutMasterIdLst>
  <p:sldIdLst>
    <p:sldId id="400" r:id="rId2"/>
    <p:sldId id="401" r:id="rId3"/>
    <p:sldId id="402" r:id="rId4"/>
    <p:sldId id="403" r:id="rId5"/>
    <p:sldId id="411" r:id="rId6"/>
    <p:sldId id="414" r:id="rId7"/>
    <p:sldId id="406" r:id="rId8"/>
    <p:sldId id="410" r:id="rId9"/>
    <p:sldId id="407" r:id="rId10"/>
    <p:sldId id="41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2C8C85-51F0-491E-9774-3900AFEF0FD7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7" autoAdjust="0"/>
    <p:restoredTop sz="95928" autoAdjust="0"/>
  </p:normalViewPr>
  <p:slideViewPr>
    <p:cSldViewPr snapToGrid="0">
      <p:cViewPr varScale="1">
        <p:scale>
          <a:sx n="110" d="100"/>
          <a:sy n="110" d="100"/>
        </p:scale>
        <p:origin x="390" y="84"/>
      </p:cViewPr>
      <p:guideLst/>
    </p:cSldViewPr>
  </p:slideViewPr>
  <p:outlineViewPr>
    <p:cViewPr>
      <p:scale>
        <a:sx n="33" d="100"/>
        <a:sy n="33" d="100"/>
      </p:scale>
      <p:origin x="0" y="-39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 varScale="1">
        <p:scale>
          <a:sx n="83" d="100"/>
          <a:sy n="83" d="100"/>
        </p:scale>
        <p:origin x="3284" y="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webp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web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E789EA-09DB-441C-980D-20415CA06D6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0A913C-8248-4F12-8881-5BB9EC906D02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bg1"/>
              </a:solidFill>
            </a:rPr>
            <a:t>          </a:t>
          </a:r>
          <a:r>
            <a:rPr lang="ru-RU" b="1" dirty="0">
              <a:solidFill>
                <a:schemeClr val="accent5">
                  <a:lumMod val="50000"/>
                </a:schemeClr>
              </a:solidFill>
            </a:rPr>
            <a:t>Октябрь (подготовительный этап)</a:t>
          </a:r>
        </a:p>
      </dgm:t>
    </dgm:pt>
    <dgm:pt modelId="{A6F8BB90-96EE-43DB-83B4-C4649D68A5C8}" type="parTrans" cxnId="{FC7629D7-B7B7-455D-A986-B723B79B4938}">
      <dgm:prSet/>
      <dgm:spPr/>
      <dgm:t>
        <a:bodyPr/>
        <a:lstStyle/>
        <a:p>
          <a:endParaRPr lang="ru-RU"/>
        </a:p>
      </dgm:t>
    </dgm:pt>
    <dgm:pt modelId="{05C20D50-D0B5-4AAE-B511-05B617323E93}" type="sibTrans" cxnId="{FC7629D7-B7B7-455D-A986-B723B79B4938}">
      <dgm:prSet/>
      <dgm:spPr/>
      <dgm:t>
        <a:bodyPr/>
        <a:lstStyle/>
        <a:p>
          <a:endParaRPr lang="ru-RU"/>
        </a:p>
      </dgm:t>
    </dgm:pt>
    <dgm:pt modelId="{6BE38598-7113-4DA0-A332-C591B1440DDC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</a:rPr>
            <a:t>Организация предметно – развивающей среды. Обновление патриотического уголка</a:t>
          </a:r>
        </a:p>
      </dgm:t>
    </dgm:pt>
    <dgm:pt modelId="{E92523F0-F8B4-4E6D-A0CB-F3D21C7746E9}" type="parTrans" cxnId="{1B7E4445-F3C5-4CDA-B323-B646A710A689}">
      <dgm:prSet/>
      <dgm:spPr/>
      <dgm:t>
        <a:bodyPr/>
        <a:lstStyle/>
        <a:p>
          <a:endParaRPr lang="ru-RU"/>
        </a:p>
      </dgm:t>
    </dgm:pt>
    <dgm:pt modelId="{0CCB1C14-CC06-4B17-9207-3A9977BE5374}" type="sibTrans" cxnId="{1B7E4445-F3C5-4CDA-B323-B646A710A689}">
      <dgm:prSet/>
      <dgm:spPr/>
      <dgm:t>
        <a:bodyPr/>
        <a:lstStyle/>
        <a:p>
          <a:endParaRPr lang="ru-RU"/>
        </a:p>
      </dgm:t>
    </dgm:pt>
    <dgm:pt modelId="{8FDC90F5-BAA5-430A-A694-5C0E1E6F3CDB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</a:rPr>
            <a:t>Показ иллюстраций и фото</a:t>
          </a:r>
        </a:p>
      </dgm:t>
    </dgm:pt>
    <dgm:pt modelId="{D25E18CE-148F-449C-BBF6-DD000C1B01DF}" type="parTrans" cxnId="{668F34C4-4ADB-4A46-B7EC-F3B14F54DF57}">
      <dgm:prSet/>
      <dgm:spPr/>
      <dgm:t>
        <a:bodyPr/>
        <a:lstStyle/>
        <a:p>
          <a:endParaRPr lang="ru-RU"/>
        </a:p>
      </dgm:t>
    </dgm:pt>
    <dgm:pt modelId="{90A06C52-524F-4DB8-B7F6-3A4B7FA25D6D}" type="sibTrans" cxnId="{668F34C4-4ADB-4A46-B7EC-F3B14F54DF57}">
      <dgm:prSet/>
      <dgm:spPr/>
      <dgm:t>
        <a:bodyPr/>
        <a:lstStyle/>
        <a:p>
          <a:endParaRPr lang="ru-RU"/>
        </a:p>
      </dgm:t>
    </dgm:pt>
    <dgm:pt modelId="{62516E71-3992-48E1-B9DD-2F8A30444242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bg1"/>
              </a:solidFill>
            </a:rPr>
            <a:t>            </a:t>
          </a:r>
          <a:r>
            <a:rPr lang="ru-RU" b="1" dirty="0">
              <a:solidFill>
                <a:schemeClr val="accent5">
                  <a:lumMod val="50000"/>
                </a:schemeClr>
              </a:solidFill>
            </a:rPr>
            <a:t>Январь (заключительный этап)</a:t>
          </a:r>
        </a:p>
      </dgm:t>
    </dgm:pt>
    <dgm:pt modelId="{14DB1BEB-1EE8-4039-BE59-8B34178DEC6B}" type="parTrans" cxnId="{8D70F86C-316E-405D-B37B-CF048ECBB3FB}">
      <dgm:prSet/>
      <dgm:spPr/>
      <dgm:t>
        <a:bodyPr/>
        <a:lstStyle/>
        <a:p>
          <a:endParaRPr lang="ru-RU"/>
        </a:p>
      </dgm:t>
    </dgm:pt>
    <dgm:pt modelId="{469984F2-A192-4FB8-ACBF-6EFAC1E68E2C}" type="sibTrans" cxnId="{8D70F86C-316E-405D-B37B-CF048ECBB3FB}">
      <dgm:prSet/>
      <dgm:spPr/>
      <dgm:t>
        <a:bodyPr/>
        <a:lstStyle/>
        <a:p>
          <a:endParaRPr lang="ru-RU"/>
        </a:p>
      </dgm:t>
    </dgm:pt>
    <dgm:pt modelId="{5EA969F2-C770-47AB-890D-F70545C87F92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</a:rPr>
            <a:t>Презентация альбома «Азбука Тюмени»</a:t>
          </a:r>
        </a:p>
      </dgm:t>
    </dgm:pt>
    <dgm:pt modelId="{1299747A-DA51-4B9D-83B9-67702D04752A}" type="parTrans" cxnId="{37D2E5CC-1FBE-4DD1-A7D1-D78034F70BC6}">
      <dgm:prSet/>
      <dgm:spPr/>
      <dgm:t>
        <a:bodyPr/>
        <a:lstStyle/>
        <a:p>
          <a:endParaRPr lang="ru-RU"/>
        </a:p>
      </dgm:t>
    </dgm:pt>
    <dgm:pt modelId="{27D8B1DF-42F3-4847-87F5-F1C51F8589B4}" type="sibTrans" cxnId="{37D2E5CC-1FBE-4DD1-A7D1-D78034F70BC6}">
      <dgm:prSet/>
      <dgm:spPr/>
      <dgm:t>
        <a:bodyPr/>
        <a:lstStyle/>
        <a:p>
          <a:endParaRPr lang="ru-RU"/>
        </a:p>
      </dgm:t>
    </dgm:pt>
    <dgm:pt modelId="{AB7220BD-0967-4C69-A07B-E32628B200D7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</a:rPr>
            <a:t>Распространение опыта среди педагогов ДОУ и на сайте</a:t>
          </a:r>
        </a:p>
      </dgm:t>
    </dgm:pt>
    <dgm:pt modelId="{2021DDA7-8635-4AC2-B40E-D9047405FBB9}" type="parTrans" cxnId="{2529D913-9D44-4CDE-AC9E-C1D80CA73473}">
      <dgm:prSet/>
      <dgm:spPr/>
      <dgm:t>
        <a:bodyPr/>
        <a:lstStyle/>
        <a:p>
          <a:endParaRPr lang="ru-RU"/>
        </a:p>
      </dgm:t>
    </dgm:pt>
    <dgm:pt modelId="{91B9E2B8-337D-492C-B898-D8AC049C0821}" type="sibTrans" cxnId="{2529D913-9D44-4CDE-AC9E-C1D80CA73473}">
      <dgm:prSet/>
      <dgm:spPr/>
      <dgm:t>
        <a:bodyPr/>
        <a:lstStyle/>
        <a:p>
          <a:endParaRPr lang="ru-RU"/>
        </a:p>
      </dgm:t>
    </dgm:pt>
    <dgm:pt modelId="{1567CE29-1F5D-4E75-BF0B-2D5710D9E0B0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</a:rPr>
            <a:t>Изучение и подбор материала по теме проекта</a:t>
          </a:r>
        </a:p>
      </dgm:t>
    </dgm:pt>
    <dgm:pt modelId="{E86CAB00-8DAF-431F-A6BF-E170DE592A30}" type="parTrans" cxnId="{05FABB47-E3D9-4CA4-B120-DA90CFF6E6E2}">
      <dgm:prSet/>
      <dgm:spPr/>
      <dgm:t>
        <a:bodyPr/>
        <a:lstStyle/>
        <a:p>
          <a:endParaRPr lang="ru-RU"/>
        </a:p>
      </dgm:t>
    </dgm:pt>
    <dgm:pt modelId="{03F437AB-9082-4536-9686-EE1B258B1669}" type="sibTrans" cxnId="{05FABB47-E3D9-4CA4-B120-DA90CFF6E6E2}">
      <dgm:prSet/>
      <dgm:spPr/>
      <dgm:t>
        <a:bodyPr/>
        <a:lstStyle/>
        <a:p>
          <a:endParaRPr lang="ru-RU"/>
        </a:p>
      </dgm:t>
    </dgm:pt>
    <dgm:pt modelId="{657EA396-2F3E-4B31-A460-67131BBA7404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</a:rPr>
            <a:t>Беседа «Наш  город Тюмень»</a:t>
          </a:r>
        </a:p>
      </dgm:t>
    </dgm:pt>
    <dgm:pt modelId="{B5E7CC4A-E571-4F9F-9979-028E392C090E}" type="parTrans" cxnId="{E00BD3D2-29F1-4925-B20D-7EFC393D843E}">
      <dgm:prSet/>
      <dgm:spPr/>
      <dgm:t>
        <a:bodyPr/>
        <a:lstStyle/>
        <a:p>
          <a:endParaRPr lang="ru-RU"/>
        </a:p>
      </dgm:t>
    </dgm:pt>
    <dgm:pt modelId="{501C8FD4-CED0-4D6E-A0CF-DC07BE7ADF0C}" type="sibTrans" cxnId="{E00BD3D2-29F1-4925-B20D-7EFC393D843E}">
      <dgm:prSet/>
      <dgm:spPr/>
      <dgm:t>
        <a:bodyPr/>
        <a:lstStyle/>
        <a:p>
          <a:endParaRPr lang="ru-RU"/>
        </a:p>
      </dgm:t>
    </dgm:pt>
    <dgm:pt modelId="{D480AE6E-C1DB-4DEF-B7DC-BE0E866CAAEC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</a:rPr>
            <a:t>Мониторинг знаний детей «Что вы знаете о городе Тюмени»</a:t>
          </a:r>
        </a:p>
      </dgm:t>
    </dgm:pt>
    <dgm:pt modelId="{8BA8F677-1D7F-40F2-8ED9-568AAE589F7E}" type="parTrans" cxnId="{0D06893C-674F-49E9-BFD6-47A218785CD3}">
      <dgm:prSet/>
      <dgm:spPr/>
      <dgm:t>
        <a:bodyPr/>
        <a:lstStyle/>
        <a:p>
          <a:endParaRPr lang="ru-RU"/>
        </a:p>
      </dgm:t>
    </dgm:pt>
    <dgm:pt modelId="{C65ED4D2-AA15-4765-B7D6-89CEB53D5096}" type="sibTrans" cxnId="{0D06893C-674F-49E9-BFD6-47A218785CD3}">
      <dgm:prSet/>
      <dgm:spPr/>
      <dgm:t>
        <a:bodyPr/>
        <a:lstStyle/>
        <a:p>
          <a:endParaRPr lang="ru-RU"/>
        </a:p>
      </dgm:t>
    </dgm:pt>
    <dgm:pt modelId="{ECF0858C-EC4E-42F9-B870-F4F50C4B3362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dirty="0">
              <a:solidFill>
                <a:schemeClr val="bg1"/>
              </a:solidFill>
            </a:rPr>
            <a:t>            </a:t>
          </a:r>
          <a:r>
            <a:rPr lang="ru-RU" sz="1600" b="1" dirty="0">
              <a:solidFill>
                <a:schemeClr val="accent5">
                  <a:lumMod val="50000"/>
                </a:schemeClr>
              </a:solidFill>
            </a:rPr>
            <a:t>Ноябрь –декабрь (основной этап)</a:t>
          </a:r>
        </a:p>
      </dgm:t>
    </dgm:pt>
    <dgm:pt modelId="{DFB08932-55B5-4570-B5E6-23CE19B07A53}" type="sibTrans" cxnId="{D305F7C2-15E5-4A12-BBC4-D168DC526AA2}">
      <dgm:prSet/>
      <dgm:spPr/>
      <dgm:t>
        <a:bodyPr/>
        <a:lstStyle/>
        <a:p>
          <a:endParaRPr lang="ru-RU"/>
        </a:p>
      </dgm:t>
    </dgm:pt>
    <dgm:pt modelId="{AA757269-9302-4F17-8668-7827A3EF2FC9}" type="parTrans" cxnId="{D305F7C2-15E5-4A12-BBC4-D168DC526AA2}">
      <dgm:prSet/>
      <dgm:spPr/>
      <dgm:t>
        <a:bodyPr/>
        <a:lstStyle/>
        <a:p>
          <a:endParaRPr lang="ru-RU"/>
        </a:p>
      </dgm:t>
    </dgm:pt>
    <dgm:pt modelId="{BD8042AB-1051-4D10-B9D8-71B0CD1C0535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dirty="0">
              <a:solidFill>
                <a:schemeClr val="accent5">
                  <a:lumMod val="50000"/>
                </a:schemeClr>
              </a:solidFill>
            </a:rPr>
            <a:t>Видеофильм «Тюмень наш город»</a:t>
          </a:r>
        </a:p>
      </dgm:t>
    </dgm:pt>
    <dgm:pt modelId="{D0EF642F-2C68-4FDE-93B3-068BE263BE1C}" type="sibTrans" cxnId="{D0B89530-A2E6-48CC-B1C4-BFB998E39C5D}">
      <dgm:prSet/>
      <dgm:spPr/>
      <dgm:t>
        <a:bodyPr/>
        <a:lstStyle/>
        <a:p>
          <a:endParaRPr lang="ru-RU"/>
        </a:p>
      </dgm:t>
    </dgm:pt>
    <dgm:pt modelId="{37ADACE5-F05F-4A3F-9130-BE5F07702C69}" type="parTrans" cxnId="{D0B89530-A2E6-48CC-B1C4-BFB998E39C5D}">
      <dgm:prSet/>
      <dgm:spPr/>
      <dgm:t>
        <a:bodyPr/>
        <a:lstStyle/>
        <a:p>
          <a:endParaRPr lang="ru-RU"/>
        </a:p>
      </dgm:t>
    </dgm:pt>
    <dgm:pt modelId="{2DAF713F-CBE9-4BE6-A5FA-FA3A5F3C8B7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dirty="0">
              <a:solidFill>
                <a:schemeClr val="accent5">
                  <a:lumMod val="50000"/>
                </a:schemeClr>
              </a:solidFill>
            </a:rPr>
            <a:t>Распределение мест города по желанию родителей</a:t>
          </a:r>
        </a:p>
      </dgm:t>
    </dgm:pt>
    <dgm:pt modelId="{849A44D0-95D9-46B5-BFB4-FDC9149B8D55}" type="sibTrans" cxnId="{2CBE479E-6ECA-4A4C-A803-68816FD1648E}">
      <dgm:prSet/>
      <dgm:spPr/>
      <dgm:t>
        <a:bodyPr/>
        <a:lstStyle/>
        <a:p>
          <a:endParaRPr lang="ru-RU"/>
        </a:p>
      </dgm:t>
    </dgm:pt>
    <dgm:pt modelId="{EB9BCBEE-DA12-451A-954C-8DC5B5FAA95B}" type="parTrans" cxnId="{2CBE479E-6ECA-4A4C-A803-68816FD1648E}">
      <dgm:prSet/>
      <dgm:spPr/>
      <dgm:t>
        <a:bodyPr/>
        <a:lstStyle/>
        <a:p>
          <a:endParaRPr lang="ru-RU"/>
        </a:p>
      </dgm:t>
    </dgm:pt>
    <dgm:pt modelId="{AF102D98-05FC-4BCE-A7AE-003FCF7155D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dirty="0">
              <a:solidFill>
                <a:schemeClr val="accent5">
                  <a:lumMod val="50000"/>
                </a:schemeClr>
              </a:solidFill>
            </a:rPr>
            <a:t>Посещение детей с родителями памятных мест города</a:t>
          </a:r>
        </a:p>
      </dgm:t>
    </dgm:pt>
    <dgm:pt modelId="{6B3DF909-CB53-435E-90B5-3B884C8F8CBF}" type="sibTrans" cxnId="{9A55109B-DB68-49DE-863D-AE88DAFBE9F5}">
      <dgm:prSet/>
      <dgm:spPr/>
      <dgm:t>
        <a:bodyPr/>
        <a:lstStyle/>
        <a:p>
          <a:endParaRPr lang="ru-RU"/>
        </a:p>
      </dgm:t>
    </dgm:pt>
    <dgm:pt modelId="{D52D597A-1121-4C94-A82D-3AA9939E69CA}" type="parTrans" cxnId="{9A55109B-DB68-49DE-863D-AE88DAFBE9F5}">
      <dgm:prSet/>
      <dgm:spPr/>
      <dgm:t>
        <a:bodyPr/>
        <a:lstStyle/>
        <a:p>
          <a:endParaRPr lang="ru-RU"/>
        </a:p>
      </dgm:t>
    </dgm:pt>
    <dgm:pt modelId="{0657CDA9-50F3-40E3-A461-400C3BD56D5D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dirty="0">
              <a:solidFill>
                <a:schemeClr val="accent5">
                  <a:lumMod val="50000"/>
                </a:schemeClr>
              </a:solidFill>
            </a:rPr>
            <a:t>Подготовка фото, плакатов, коллажей, постеров</a:t>
          </a:r>
        </a:p>
      </dgm:t>
    </dgm:pt>
    <dgm:pt modelId="{BC7D3C50-95B7-4B94-AEB4-33903491FF6C}" type="sibTrans" cxnId="{233A1B27-11E4-4796-98A5-1275F5DD81F6}">
      <dgm:prSet/>
      <dgm:spPr/>
      <dgm:t>
        <a:bodyPr/>
        <a:lstStyle/>
        <a:p>
          <a:endParaRPr lang="ru-RU"/>
        </a:p>
      </dgm:t>
    </dgm:pt>
    <dgm:pt modelId="{19CB65CA-00CB-49BC-AD5B-88BBAB0B5B84}" type="parTrans" cxnId="{233A1B27-11E4-4796-98A5-1275F5DD81F6}">
      <dgm:prSet/>
      <dgm:spPr/>
      <dgm:t>
        <a:bodyPr/>
        <a:lstStyle/>
        <a:p>
          <a:endParaRPr lang="ru-RU"/>
        </a:p>
      </dgm:t>
    </dgm:pt>
    <dgm:pt modelId="{C0233981-FCCC-4F4E-8E00-EF6E48893D5D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ru-RU" b="1" dirty="0">
            <a:solidFill>
              <a:schemeClr val="bg1"/>
            </a:solidFill>
          </a:endParaRPr>
        </a:p>
      </dgm:t>
    </dgm:pt>
    <dgm:pt modelId="{FB4CA34D-5A16-4828-89AB-B06E2D7601BA}" type="parTrans" cxnId="{001D8E88-F6A3-4189-A3AC-90C7129EA177}">
      <dgm:prSet/>
      <dgm:spPr/>
      <dgm:t>
        <a:bodyPr/>
        <a:lstStyle/>
        <a:p>
          <a:endParaRPr lang="ru-RU"/>
        </a:p>
      </dgm:t>
    </dgm:pt>
    <dgm:pt modelId="{295BEA5A-D5CA-4B26-871F-EFE1628363E7}" type="sibTrans" cxnId="{001D8E88-F6A3-4189-A3AC-90C7129EA177}">
      <dgm:prSet/>
      <dgm:spPr/>
      <dgm:t>
        <a:bodyPr/>
        <a:lstStyle/>
        <a:p>
          <a:endParaRPr lang="ru-RU"/>
        </a:p>
      </dgm:t>
    </dgm:pt>
    <dgm:pt modelId="{0D149993-2438-40B2-84E6-33604C9AC16F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ru-RU" sz="1400" b="1" dirty="0">
              <a:solidFill>
                <a:schemeClr val="accent5">
                  <a:lumMod val="50000"/>
                </a:schemeClr>
              </a:solidFill>
            </a:rPr>
            <a:t>Чтение книг </a:t>
          </a:r>
          <a:r>
            <a:rPr lang="ru-RU" sz="1400" b="1" dirty="0" err="1">
              <a:solidFill>
                <a:schemeClr val="accent5">
                  <a:lumMod val="50000"/>
                </a:schemeClr>
              </a:solidFill>
            </a:rPr>
            <a:t>А.Сидоровой</a:t>
          </a:r>
          <a:r>
            <a:rPr lang="ru-RU" sz="1400" b="1" dirty="0">
              <a:solidFill>
                <a:schemeClr val="accent5">
                  <a:lumMod val="50000"/>
                </a:schemeClr>
              </a:solidFill>
            </a:rPr>
            <a:t>- «Рыжий кот с улицы Республики», «Рыжий, Серый – два Тюменских кота»</a:t>
          </a:r>
        </a:p>
      </dgm:t>
    </dgm:pt>
    <dgm:pt modelId="{D6A0C02E-BB6A-409B-9A35-367CFB18A832}" type="parTrans" cxnId="{AFDC9602-8E49-43F1-9CAC-30E40A8790CC}">
      <dgm:prSet/>
      <dgm:spPr/>
      <dgm:t>
        <a:bodyPr/>
        <a:lstStyle/>
        <a:p>
          <a:endParaRPr lang="ru-RU"/>
        </a:p>
      </dgm:t>
    </dgm:pt>
    <dgm:pt modelId="{9E65BF24-0E1C-4E98-BDEB-0D7F824FEB7A}" type="sibTrans" cxnId="{AFDC9602-8E49-43F1-9CAC-30E40A8790CC}">
      <dgm:prSet/>
      <dgm:spPr/>
      <dgm:t>
        <a:bodyPr/>
        <a:lstStyle/>
        <a:p>
          <a:endParaRPr lang="ru-RU"/>
        </a:p>
      </dgm:t>
    </dgm:pt>
    <dgm:pt modelId="{66DCF87E-335B-4AFF-B0D4-1D54340FC707}" type="pres">
      <dgm:prSet presAssocID="{79E789EA-09DB-441C-980D-20415CA06D6B}" presName="linear" presStyleCnt="0">
        <dgm:presLayoutVars>
          <dgm:dir/>
          <dgm:resizeHandles val="exact"/>
        </dgm:presLayoutVars>
      </dgm:prSet>
      <dgm:spPr/>
    </dgm:pt>
    <dgm:pt modelId="{3DCA8BC1-1F93-4FAD-B8AF-26E218DBC6A5}" type="pres">
      <dgm:prSet presAssocID="{4D0A913C-8248-4F12-8881-5BB9EC906D02}" presName="comp" presStyleCnt="0"/>
      <dgm:spPr/>
    </dgm:pt>
    <dgm:pt modelId="{25C10FB2-DEA9-475A-B179-BDBE7AECC5D0}" type="pres">
      <dgm:prSet presAssocID="{4D0A913C-8248-4F12-8881-5BB9EC906D02}" presName="box" presStyleLbl="node1" presStyleIdx="0" presStyleCnt="3"/>
      <dgm:spPr/>
    </dgm:pt>
    <dgm:pt modelId="{38A5E78C-5110-4E4C-BF67-B80CE1768011}" type="pres">
      <dgm:prSet presAssocID="{4D0A913C-8248-4F12-8881-5BB9EC906D02}" presName="img" presStyleLbl="fgImgPlace1" presStyleIdx="0" presStyleCnt="3" custScaleX="102137" custScaleY="124600" custLinFactNeighborX="-680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9B9ACC95-F76D-4842-8A66-640644CF549B}" type="pres">
      <dgm:prSet presAssocID="{4D0A913C-8248-4F12-8881-5BB9EC906D02}" presName="text" presStyleLbl="node1" presStyleIdx="0" presStyleCnt="3">
        <dgm:presLayoutVars>
          <dgm:bulletEnabled val="1"/>
        </dgm:presLayoutVars>
      </dgm:prSet>
      <dgm:spPr/>
    </dgm:pt>
    <dgm:pt modelId="{4EFE32DB-DF3C-471C-A25C-D1091F8C1725}" type="pres">
      <dgm:prSet presAssocID="{05C20D50-D0B5-4AAE-B511-05B617323E93}" presName="spacer" presStyleCnt="0"/>
      <dgm:spPr/>
    </dgm:pt>
    <dgm:pt modelId="{A7F50247-AC7F-4476-ACF3-1344E73E42DF}" type="pres">
      <dgm:prSet presAssocID="{ECF0858C-EC4E-42F9-B870-F4F50C4B3362}" presName="comp" presStyleCnt="0"/>
      <dgm:spPr/>
    </dgm:pt>
    <dgm:pt modelId="{11ED5D0F-A8B6-4177-914E-C56AA91E8F59}" type="pres">
      <dgm:prSet presAssocID="{ECF0858C-EC4E-42F9-B870-F4F50C4B3362}" presName="box" presStyleLbl="node1" presStyleIdx="1" presStyleCnt="3" custScaleY="97487"/>
      <dgm:spPr/>
    </dgm:pt>
    <dgm:pt modelId="{DBE04DD4-293D-4E54-8BBC-3819F0C31787}" type="pres">
      <dgm:prSet presAssocID="{ECF0858C-EC4E-42F9-B870-F4F50C4B3362}" presName="img" presStyleLbl="fgImgPlace1" presStyleIdx="1" presStyleCnt="3" custScaleX="108367" custScaleY="115230" custLinFactNeighborX="-1756" custLinFactNeighborY="-320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8000" b="-118000"/>
          </a:stretch>
        </a:blipFill>
      </dgm:spPr>
    </dgm:pt>
    <dgm:pt modelId="{30CF066D-67FF-4EF4-B8EE-6A41D5F4E1AD}" type="pres">
      <dgm:prSet presAssocID="{ECF0858C-EC4E-42F9-B870-F4F50C4B3362}" presName="text" presStyleLbl="node1" presStyleIdx="1" presStyleCnt="3">
        <dgm:presLayoutVars>
          <dgm:bulletEnabled val="1"/>
        </dgm:presLayoutVars>
      </dgm:prSet>
      <dgm:spPr/>
    </dgm:pt>
    <dgm:pt modelId="{7433D10F-908E-4A6E-A59D-1162AB71F98A}" type="pres">
      <dgm:prSet presAssocID="{DFB08932-55B5-4570-B5E6-23CE19B07A53}" presName="spacer" presStyleCnt="0"/>
      <dgm:spPr/>
    </dgm:pt>
    <dgm:pt modelId="{DAD28E7C-F358-407E-94A6-D92B21A84785}" type="pres">
      <dgm:prSet presAssocID="{62516E71-3992-48E1-B9DD-2F8A30444242}" presName="comp" presStyleCnt="0"/>
      <dgm:spPr/>
    </dgm:pt>
    <dgm:pt modelId="{663C735C-FF37-4FE1-8713-63514E5CCEE4}" type="pres">
      <dgm:prSet presAssocID="{62516E71-3992-48E1-B9DD-2F8A30444242}" presName="box" presStyleLbl="node1" presStyleIdx="2" presStyleCnt="3" custLinFactNeighborX="-352" custLinFactNeighborY="-1507"/>
      <dgm:spPr/>
    </dgm:pt>
    <dgm:pt modelId="{9D487E6A-913C-485C-89A1-0DCFDD6E0D25}" type="pres">
      <dgm:prSet presAssocID="{62516E71-3992-48E1-B9DD-2F8A30444242}" presName="img" presStyleLbl="fgImgPlace1" presStyleIdx="2" presStyleCnt="3" custScaleX="106599" custScaleY="122213" custLinFactNeighborX="-16445" custLinFactNeighborY="-195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AAC25436-CB82-469E-A3BE-CEB4E9C049B7}" type="pres">
      <dgm:prSet presAssocID="{62516E71-3992-48E1-B9DD-2F8A30444242}" presName="text" presStyleLbl="node1" presStyleIdx="2" presStyleCnt="3">
        <dgm:presLayoutVars>
          <dgm:bulletEnabled val="1"/>
        </dgm:presLayoutVars>
      </dgm:prSet>
      <dgm:spPr/>
    </dgm:pt>
  </dgm:ptLst>
  <dgm:cxnLst>
    <dgm:cxn modelId="{46568202-F087-4FA7-9D40-65914D8BBBC5}" type="presOf" srcId="{D480AE6E-C1DB-4DEF-B7DC-BE0E866CAAEC}" destId="{25C10FB2-DEA9-475A-B179-BDBE7AECC5D0}" srcOrd="0" destOrd="5" presId="urn:microsoft.com/office/officeart/2005/8/layout/vList4"/>
    <dgm:cxn modelId="{AFDC9602-8E49-43F1-9CAC-30E40A8790CC}" srcId="{ECF0858C-EC4E-42F9-B870-F4F50C4B3362}" destId="{0D149993-2438-40B2-84E6-33604C9AC16F}" srcOrd="1" destOrd="0" parTransId="{D6A0C02E-BB6A-409B-9A35-367CFB18A832}" sibTransId="{9E65BF24-0E1C-4E98-BDEB-0D7F824FEB7A}"/>
    <dgm:cxn modelId="{7273D503-F03A-411E-9C23-96CADFBD9405}" type="presOf" srcId="{6BE38598-7113-4DA0-A332-C591B1440DDC}" destId="{25C10FB2-DEA9-475A-B179-BDBE7AECC5D0}" srcOrd="0" destOrd="2" presId="urn:microsoft.com/office/officeart/2005/8/layout/vList4"/>
    <dgm:cxn modelId="{6C668912-E85B-47DD-950F-4FA90427A73C}" type="presOf" srcId="{BD8042AB-1051-4D10-B9D8-71B0CD1C0535}" destId="{11ED5D0F-A8B6-4177-914E-C56AA91E8F59}" srcOrd="0" destOrd="1" presId="urn:microsoft.com/office/officeart/2005/8/layout/vList4"/>
    <dgm:cxn modelId="{2529D913-9D44-4CDE-AC9E-C1D80CA73473}" srcId="{62516E71-3992-48E1-B9DD-2F8A30444242}" destId="{AB7220BD-0967-4C69-A07B-E32628B200D7}" srcOrd="1" destOrd="0" parTransId="{2021DDA7-8635-4AC2-B40E-D9047405FBB9}" sibTransId="{91B9E2B8-337D-492C-B898-D8AC049C0821}"/>
    <dgm:cxn modelId="{E4618B17-9AEE-4885-B931-A3D61F9B4089}" type="presOf" srcId="{62516E71-3992-48E1-B9DD-2F8A30444242}" destId="{AAC25436-CB82-469E-A3BE-CEB4E9C049B7}" srcOrd="1" destOrd="0" presId="urn:microsoft.com/office/officeart/2005/8/layout/vList4"/>
    <dgm:cxn modelId="{FA773E25-CAD8-4235-9238-3ED9DA762855}" type="presOf" srcId="{ECF0858C-EC4E-42F9-B870-F4F50C4B3362}" destId="{11ED5D0F-A8B6-4177-914E-C56AA91E8F59}" srcOrd="0" destOrd="0" presId="urn:microsoft.com/office/officeart/2005/8/layout/vList4"/>
    <dgm:cxn modelId="{233A1B27-11E4-4796-98A5-1275F5DD81F6}" srcId="{ECF0858C-EC4E-42F9-B870-F4F50C4B3362}" destId="{0657CDA9-50F3-40E3-A461-400C3BD56D5D}" srcOrd="4" destOrd="0" parTransId="{19CB65CA-00CB-49BC-AD5B-88BBAB0B5B84}" sibTransId="{BC7D3C50-95B7-4B94-AEB4-33903491FF6C}"/>
    <dgm:cxn modelId="{3767AE2A-F5CC-44F3-80EB-499CEFB978B9}" type="presOf" srcId="{D480AE6E-C1DB-4DEF-B7DC-BE0E866CAAEC}" destId="{9B9ACC95-F76D-4842-8A66-640644CF549B}" srcOrd="1" destOrd="5" presId="urn:microsoft.com/office/officeart/2005/8/layout/vList4"/>
    <dgm:cxn modelId="{15F7F12D-C338-4124-B83C-6D73B0CF427B}" type="presOf" srcId="{0D149993-2438-40B2-84E6-33604C9AC16F}" destId="{30CF066D-67FF-4EF4-B8EE-6A41D5F4E1AD}" srcOrd="1" destOrd="2" presId="urn:microsoft.com/office/officeart/2005/8/layout/vList4"/>
    <dgm:cxn modelId="{D0B89530-A2E6-48CC-B1C4-BFB998E39C5D}" srcId="{ECF0858C-EC4E-42F9-B870-F4F50C4B3362}" destId="{BD8042AB-1051-4D10-B9D8-71B0CD1C0535}" srcOrd="0" destOrd="0" parTransId="{37ADACE5-F05F-4A3F-9130-BE5F07702C69}" sibTransId="{D0EF642F-2C68-4FDE-93B3-068BE263BE1C}"/>
    <dgm:cxn modelId="{55DA6736-DF9E-4913-A568-1A6024663FB3}" type="presOf" srcId="{62516E71-3992-48E1-B9DD-2F8A30444242}" destId="{663C735C-FF37-4FE1-8713-63514E5CCEE4}" srcOrd="0" destOrd="0" presId="urn:microsoft.com/office/officeart/2005/8/layout/vList4"/>
    <dgm:cxn modelId="{DBA9E038-0419-42C4-ABDF-470EEFB3EEBA}" type="presOf" srcId="{657EA396-2F3E-4B31-A460-67131BBA7404}" destId="{25C10FB2-DEA9-475A-B179-BDBE7AECC5D0}" srcOrd="0" destOrd="4" presId="urn:microsoft.com/office/officeart/2005/8/layout/vList4"/>
    <dgm:cxn modelId="{0D06893C-674F-49E9-BFD6-47A218785CD3}" srcId="{4D0A913C-8248-4F12-8881-5BB9EC906D02}" destId="{D480AE6E-C1DB-4DEF-B7DC-BE0E866CAAEC}" srcOrd="4" destOrd="0" parTransId="{8BA8F677-1D7F-40F2-8ED9-568AAE589F7E}" sibTransId="{C65ED4D2-AA15-4765-B7D6-89CEB53D5096}"/>
    <dgm:cxn modelId="{18B8DF3C-DF03-4CC0-87AB-9CB0460024CE}" type="presOf" srcId="{5EA969F2-C770-47AB-890D-F70545C87F92}" destId="{663C735C-FF37-4FE1-8713-63514E5CCEE4}" srcOrd="0" destOrd="1" presId="urn:microsoft.com/office/officeart/2005/8/layout/vList4"/>
    <dgm:cxn modelId="{E41AB640-AC0D-44FC-B15D-7D42406FB55D}" type="presOf" srcId="{AB7220BD-0967-4C69-A07B-E32628B200D7}" destId="{AAC25436-CB82-469E-A3BE-CEB4E9C049B7}" srcOrd="1" destOrd="2" presId="urn:microsoft.com/office/officeart/2005/8/layout/vList4"/>
    <dgm:cxn modelId="{1B7E4445-F3C5-4CDA-B323-B646A710A689}" srcId="{4D0A913C-8248-4F12-8881-5BB9EC906D02}" destId="{6BE38598-7113-4DA0-A332-C591B1440DDC}" srcOrd="1" destOrd="0" parTransId="{E92523F0-F8B4-4E6D-A0CB-F3D21C7746E9}" sibTransId="{0CCB1C14-CC06-4B17-9207-3A9977BE5374}"/>
    <dgm:cxn modelId="{05FABB47-E3D9-4CA4-B120-DA90CFF6E6E2}" srcId="{4D0A913C-8248-4F12-8881-5BB9EC906D02}" destId="{1567CE29-1F5D-4E75-BF0B-2D5710D9E0B0}" srcOrd="0" destOrd="0" parTransId="{E86CAB00-8DAF-431F-A6BF-E170DE592A30}" sibTransId="{03F437AB-9082-4536-9686-EE1B258B1669}"/>
    <dgm:cxn modelId="{488EAF49-D4F3-440F-98BB-B0223E40A48E}" type="presOf" srcId="{ECF0858C-EC4E-42F9-B870-F4F50C4B3362}" destId="{30CF066D-67FF-4EF4-B8EE-6A41D5F4E1AD}" srcOrd="1" destOrd="0" presId="urn:microsoft.com/office/officeart/2005/8/layout/vList4"/>
    <dgm:cxn modelId="{56D43A4B-D1C8-4773-BCFC-C5C9CED048C5}" type="presOf" srcId="{8FDC90F5-BAA5-430A-A694-5C0E1E6F3CDB}" destId="{25C10FB2-DEA9-475A-B179-BDBE7AECC5D0}" srcOrd="0" destOrd="3" presId="urn:microsoft.com/office/officeart/2005/8/layout/vList4"/>
    <dgm:cxn modelId="{0E03C04B-CFE4-4D65-84EF-A8C0E76BDBBD}" type="presOf" srcId="{4D0A913C-8248-4F12-8881-5BB9EC906D02}" destId="{9B9ACC95-F76D-4842-8A66-640644CF549B}" srcOrd="1" destOrd="0" presId="urn:microsoft.com/office/officeart/2005/8/layout/vList4"/>
    <dgm:cxn modelId="{83669E6C-E5F3-43BA-AD46-1D41EA39FAAD}" type="presOf" srcId="{AF102D98-05FC-4BCE-A7AE-003FCF7155DC}" destId="{30CF066D-67FF-4EF4-B8EE-6A41D5F4E1AD}" srcOrd="1" destOrd="4" presId="urn:microsoft.com/office/officeart/2005/8/layout/vList4"/>
    <dgm:cxn modelId="{8D70F86C-316E-405D-B37B-CF048ECBB3FB}" srcId="{79E789EA-09DB-441C-980D-20415CA06D6B}" destId="{62516E71-3992-48E1-B9DD-2F8A30444242}" srcOrd="2" destOrd="0" parTransId="{14DB1BEB-1EE8-4039-BE59-8B34178DEC6B}" sibTransId="{469984F2-A192-4FB8-ACBF-6EFAC1E68E2C}"/>
    <dgm:cxn modelId="{4F8EF654-6410-44C8-AEF9-5077A4F5FD86}" type="presOf" srcId="{AB7220BD-0967-4C69-A07B-E32628B200D7}" destId="{663C735C-FF37-4FE1-8713-63514E5CCEE4}" srcOrd="0" destOrd="2" presId="urn:microsoft.com/office/officeart/2005/8/layout/vList4"/>
    <dgm:cxn modelId="{D3E18177-8417-47B4-9901-C496F4FD1104}" type="presOf" srcId="{BD8042AB-1051-4D10-B9D8-71B0CD1C0535}" destId="{30CF066D-67FF-4EF4-B8EE-6A41D5F4E1AD}" srcOrd="1" destOrd="1" presId="urn:microsoft.com/office/officeart/2005/8/layout/vList4"/>
    <dgm:cxn modelId="{F5210A81-7338-48C7-8284-D6067BB355C2}" type="presOf" srcId="{657EA396-2F3E-4B31-A460-67131BBA7404}" destId="{9B9ACC95-F76D-4842-8A66-640644CF549B}" srcOrd="1" destOrd="4" presId="urn:microsoft.com/office/officeart/2005/8/layout/vList4"/>
    <dgm:cxn modelId="{0E1F7F87-9EC3-4DC7-9934-4CDDEA3824E9}" type="presOf" srcId="{0657CDA9-50F3-40E3-A461-400C3BD56D5D}" destId="{30CF066D-67FF-4EF4-B8EE-6A41D5F4E1AD}" srcOrd="1" destOrd="5" presId="urn:microsoft.com/office/officeart/2005/8/layout/vList4"/>
    <dgm:cxn modelId="{001D8E88-F6A3-4189-A3AC-90C7129EA177}" srcId="{4D0A913C-8248-4F12-8881-5BB9EC906D02}" destId="{C0233981-FCCC-4F4E-8E00-EF6E48893D5D}" srcOrd="5" destOrd="0" parTransId="{FB4CA34D-5A16-4828-89AB-B06E2D7601BA}" sibTransId="{295BEA5A-D5CA-4B26-871F-EFE1628363E7}"/>
    <dgm:cxn modelId="{E27AB08A-55E7-4280-870D-E9D3D6C122DC}" type="presOf" srcId="{6BE38598-7113-4DA0-A332-C591B1440DDC}" destId="{9B9ACC95-F76D-4842-8A66-640644CF549B}" srcOrd="1" destOrd="2" presId="urn:microsoft.com/office/officeart/2005/8/layout/vList4"/>
    <dgm:cxn modelId="{01B47896-D29E-456F-B065-A173FBAD6142}" type="presOf" srcId="{79E789EA-09DB-441C-980D-20415CA06D6B}" destId="{66DCF87E-335B-4AFF-B0D4-1D54340FC707}" srcOrd="0" destOrd="0" presId="urn:microsoft.com/office/officeart/2005/8/layout/vList4"/>
    <dgm:cxn modelId="{8D7F7C99-AB30-457A-A71B-9673B73F2B9D}" type="presOf" srcId="{2DAF713F-CBE9-4BE6-A5FA-FA3A5F3C8B7C}" destId="{11ED5D0F-A8B6-4177-914E-C56AA91E8F59}" srcOrd="0" destOrd="3" presId="urn:microsoft.com/office/officeart/2005/8/layout/vList4"/>
    <dgm:cxn modelId="{9653C49A-9F44-47BF-A509-629CCCC277EC}" type="presOf" srcId="{8FDC90F5-BAA5-430A-A694-5C0E1E6F3CDB}" destId="{9B9ACC95-F76D-4842-8A66-640644CF549B}" srcOrd="1" destOrd="3" presId="urn:microsoft.com/office/officeart/2005/8/layout/vList4"/>
    <dgm:cxn modelId="{9A55109B-DB68-49DE-863D-AE88DAFBE9F5}" srcId="{ECF0858C-EC4E-42F9-B870-F4F50C4B3362}" destId="{AF102D98-05FC-4BCE-A7AE-003FCF7155DC}" srcOrd="3" destOrd="0" parTransId="{D52D597A-1121-4C94-A82D-3AA9939E69CA}" sibTransId="{6B3DF909-CB53-435E-90B5-3B884C8F8CBF}"/>
    <dgm:cxn modelId="{2CBE479E-6ECA-4A4C-A803-68816FD1648E}" srcId="{ECF0858C-EC4E-42F9-B870-F4F50C4B3362}" destId="{2DAF713F-CBE9-4BE6-A5FA-FA3A5F3C8B7C}" srcOrd="2" destOrd="0" parTransId="{EB9BCBEE-DA12-451A-954C-8DC5B5FAA95B}" sibTransId="{849A44D0-95D9-46B5-BFB4-FDC9149B8D55}"/>
    <dgm:cxn modelId="{86A628A0-DAA1-4945-8684-4A400D0F8606}" type="presOf" srcId="{1567CE29-1F5D-4E75-BF0B-2D5710D9E0B0}" destId="{9B9ACC95-F76D-4842-8A66-640644CF549B}" srcOrd="1" destOrd="1" presId="urn:microsoft.com/office/officeart/2005/8/layout/vList4"/>
    <dgm:cxn modelId="{079247A0-A061-442F-8AC0-9F13A2FF21FF}" type="presOf" srcId="{1567CE29-1F5D-4E75-BF0B-2D5710D9E0B0}" destId="{25C10FB2-DEA9-475A-B179-BDBE7AECC5D0}" srcOrd="0" destOrd="1" presId="urn:microsoft.com/office/officeart/2005/8/layout/vList4"/>
    <dgm:cxn modelId="{AACE99A4-9614-4EC0-A85F-2F66B62DB468}" type="presOf" srcId="{4D0A913C-8248-4F12-8881-5BB9EC906D02}" destId="{25C10FB2-DEA9-475A-B179-BDBE7AECC5D0}" srcOrd="0" destOrd="0" presId="urn:microsoft.com/office/officeart/2005/8/layout/vList4"/>
    <dgm:cxn modelId="{A04406A9-0ECC-4E78-B634-62292456BD58}" type="presOf" srcId="{AF102D98-05FC-4BCE-A7AE-003FCF7155DC}" destId="{11ED5D0F-A8B6-4177-914E-C56AA91E8F59}" srcOrd="0" destOrd="4" presId="urn:microsoft.com/office/officeart/2005/8/layout/vList4"/>
    <dgm:cxn modelId="{0C2E78B6-2BD9-4889-910C-797333D3CE40}" type="presOf" srcId="{0D149993-2438-40B2-84E6-33604C9AC16F}" destId="{11ED5D0F-A8B6-4177-914E-C56AA91E8F59}" srcOrd="0" destOrd="2" presId="urn:microsoft.com/office/officeart/2005/8/layout/vList4"/>
    <dgm:cxn modelId="{D305F7C2-15E5-4A12-BBC4-D168DC526AA2}" srcId="{79E789EA-09DB-441C-980D-20415CA06D6B}" destId="{ECF0858C-EC4E-42F9-B870-F4F50C4B3362}" srcOrd="1" destOrd="0" parTransId="{AA757269-9302-4F17-8668-7827A3EF2FC9}" sibTransId="{DFB08932-55B5-4570-B5E6-23CE19B07A53}"/>
    <dgm:cxn modelId="{E5ECEEC3-77B3-45BD-A75B-06E2EC0CBD83}" type="presOf" srcId="{2DAF713F-CBE9-4BE6-A5FA-FA3A5F3C8B7C}" destId="{30CF066D-67FF-4EF4-B8EE-6A41D5F4E1AD}" srcOrd="1" destOrd="3" presId="urn:microsoft.com/office/officeart/2005/8/layout/vList4"/>
    <dgm:cxn modelId="{668F34C4-4ADB-4A46-B7EC-F3B14F54DF57}" srcId="{4D0A913C-8248-4F12-8881-5BB9EC906D02}" destId="{8FDC90F5-BAA5-430A-A694-5C0E1E6F3CDB}" srcOrd="2" destOrd="0" parTransId="{D25E18CE-148F-449C-BBF6-DD000C1B01DF}" sibTransId="{90A06C52-524F-4DB8-B7F6-3A4B7FA25D6D}"/>
    <dgm:cxn modelId="{A0E1B3CC-DA08-44DA-B7E3-E52EB9BBEF5B}" type="presOf" srcId="{C0233981-FCCC-4F4E-8E00-EF6E48893D5D}" destId="{9B9ACC95-F76D-4842-8A66-640644CF549B}" srcOrd="1" destOrd="6" presId="urn:microsoft.com/office/officeart/2005/8/layout/vList4"/>
    <dgm:cxn modelId="{37D2E5CC-1FBE-4DD1-A7D1-D78034F70BC6}" srcId="{62516E71-3992-48E1-B9DD-2F8A30444242}" destId="{5EA969F2-C770-47AB-890D-F70545C87F92}" srcOrd="0" destOrd="0" parTransId="{1299747A-DA51-4B9D-83B9-67702D04752A}" sibTransId="{27D8B1DF-42F3-4847-87F5-F1C51F8589B4}"/>
    <dgm:cxn modelId="{CBB7A1CD-B705-4550-B476-D2B5BCD05825}" type="presOf" srcId="{5EA969F2-C770-47AB-890D-F70545C87F92}" destId="{AAC25436-CB82-469E-A3BE-CEB4E9C049B7}" srcOrd="1" destOrd="1" presId="urn:microsoft.com/office/officeart/2005/8/layout/vList4"/>
    <dgm:cxn modelId="{E00BD3D2-29F1-4925-B20D-7EFC393D843E}" srcId="{4D0A913C-8248-4F12-8881-5BB9EC906D02}" destId="{657EA396-2F3E-4B31-A460-67131BBA7404}" srcOrd="3" destOrd="0" parTransId="{B5E7CC4A-E571-4F9F-9979-028E392C090E}" sibTransId="{501C8FD4-CED0-4D6E-A0CF-DC07BE7ADF0C}"/>
    <dgm:cxn modelId="{FC7629D7-B7B7-455D-A986-B723B79B4938}" srcId="{79E789EA-09DB-441C-980D-20415CA06D6B}" destId="{4D0A913C-8248-4F12-8881-5BB9EC906D02}" srcOrd="0" destOrd="0" parTransId="{A6F8BB90-96EE-43DB-83B4-C4649D68A5C8}" sibTransId="{05C20D50-D0B5-4AAE-B511-05B617323E93}"/>
    <dgm:cxn modelId="{E930CAEB-CAC9-4D1A-A20F-C4157B5C774F}" type="presOf" srcId="{C0233981-FCCC-4F4E-8E00-EF6E48893D5D}" destId="{25C10FB2-DEA9-475A-B179-BDBE7AECC5D0}" srcOrd="0" destOrd="6" presId="urn:microsoft.com/office/officeart/2005/8/layout/vList4"/>
    <dgm:cxn modelId="{A343AFEE-CB21-4835-8E3E-76400CA9B046}" type="presOf" srcId="{0657CDA9-50F3-40E3-A461-400C3BD56D5D}" destId="{11ED5D0F-A8B6-4177-914E-C56AA91E8F59}" srcOrd="0" destOrd="5" presId="urn:microsoft.com/office/officeart/2005/8/layout/vList4"/>
    <dgm:cxn modelId="{88D04532-5B99-4430-8564-38D8CEC0689D}" type="presParOf" srcId="{66DCF87E-335B-4AFF-B0D4-1D54340FC707}" destId="{3DCA8BC1-1F93-4FAD-B8AF-26E218DBC6A5}" srcOrd="0" destOrd="0" presId="urn:microsoft.com/office/officeart/2005/8/layout/vList4"/>
    <dgm:cxn modelId="{63C77EA1-B186-4608-8B6D-656E9285BC05}" type="presParOf" srcId="{3DCA8BC1-1F93-4FAD-B8AF-26E218DBC6A5}" destId="{25C10FB2-DEA9-475A-B179-BDBE7AECC5D0}" srcOrd="0" destOrd="0" presId="urn:microsoft.com/office/officeart/2005/8/layout/vList4"/>
    <dgm:cxn modelId="{0777F526-32EC-40E1-9C41-76A655AC5399}" type="presParOf" srcId="{3DCA8BC1-1F93-4FAD-B8AF-26E218DBC6A5}" destId="{38A5E78C-5110-4E4C-BF67-B80CE1768011}" srcOrd="1" destOrd="0" presId="urn:microsoft.com/office/officeart/2005/8/layout/vList4"/>
    <dgm:cxn modelId="{89AA406D-53AC-4032-B838-24A228A5AD03}" type="presParOf" srcId="{3DCA8BC1-1F93-4FAD-B8AF-26E218DBC6A5}" destId="{9B9ACC95-F76D-4842-8A66-640644CF549B}" srcOrd="2" destOrd="0" presId="urn:microsoft.com/office/officeart/2005/8/layout/vList4"/>
    <dgm:cxn modelId="{5CC4C083-A772-4D24-8EB9-E293282B6E2A}" type="presParOf" srcId="{66DCF87E-335B-4AFF-B0D4-1D54340FC707}" destId="{4EFE32DB-DF3C-471C-A25C-D1091F8C1725}" srcOrd="1" destOrd="0" presId="urn:microsoft.com/office/officeart/2005/8/layout/vList4"/>
    <dgm:cxn modelId="{A1B7E93B-335E-4A4D-A04F-E623CBFF94BB}" type="presParOf" srcId="{66DCF87E-335B-4AFF-B0D4-1D54340FC707}" destId="{A7F50247-AC7F-4476-ACF3-1344E73E42DF}" srcOrd="2" destOrd="0" presId="urn:microsoft.com/office/officeart/2005/8/layout/vList4"/>
    <dgm:cxn modelId="{157C5DA0-85C8-434A-B373-C50942E7465D}" type="presParOf" srcId="{A7F50247-AC7F-4476-ACF3-1344E73E42DF}" destId="{11ED5D0F-A8B6-4177-914E-C56AA91E8F59}" srcOrd="0" destOrd="0" presId="urn:microsoft.com/office/officeart/2005/8/layout/vList4"/>
    <dgm:cxn modelId="{A055517C-B509-4ADD-A189-16B170CCFB42}" type="presParOf" srcId="{A7F50247-AC7F-4476-ACF3-1344E73E42DF}" destId="{DBE04DD4-293D-4E54-8BBC-3819F0C31787}" srcOrd="1" destOrd="0" presId="urn:microsoft.com/office/officeart/2005/8/layout/vList4"/>
    <dgm:cxn modelId="{E2488518-4177-4227-B44F-4B9936A4881F}" type="presParOf" srcId="{A7F50247-AC7F-4476-ACF3-1344E73E42DF}" destId="{30CF066D-67FF-4EF4-B8EE-6A41D5F4E1AD}" srcOrd="2" destOrd="0" presId="urn:microsoft.com/office/officeart/2005/8/layout/vList4"/>
    <dgm:cxn modelId="{53F1A4F0-269B-4852-BCB4-13AACC23F5CF}" type="presParOf" srcId="{66DCF87E-335B-4AFF-B0D4-1D54340FC707}" destId="{7433D10F-908E-4A6E-A59D-1162AB71F98A}" srcOrd="3" destOrd="0" presId="urn:microsoft.com/office/officeart/2005/8/layout/vList4"/>
    <dgm:cxn modelId="{DC35771A-BE8C-4363-AABB-24D395B31B52}" type="presParOf" srcId="{66DCF87E-335B-4AFF-B0D4-1D54340FC707}" destId="{DAD28E7C-F358-407E-94A6-D92B21A84785}" srcOrd="4" destOrd="0" presId="urn:microsoft.com/office/officeart/2005/8/layout/vList4"/>
    <dgm:cxn modelId="{F84F1EE0-BB0D-4FE2-A673-83FF2CF77B9C}" type="presParOf" srcId="{DAD28E7C-F358-407E-94A6-D92B21A84785}" destId="{663C735C-FF37-4FE1-8713-63514E5CCEE4}" srcOrd="0" destOrd="0" presId="urn:microsoft.com/office/officeart/2005/8/layout/vList4"/>
    <dgm:cxn modelId="{B1FDBAD2-55D7-447D-B1B2-AE492DA826FD}" type="presParOf" srcId="{DAD28E7C-F358-407E-94A6-D92B21A84785}" destId="{9D487E6A-913C-485C-89A1-0DCFDD6E0D25}" srcOrd="1" destOrd="0" presId="urn:microsoft.com/office/officeart/2005/8/layout/vList4"/>
    <dgm:cxn modelId="{2E1AB15E-AA83-4AB5-B857-61A2FFFC10C8}" type="presParOf" srcId="{DAD28E7C-F358-407E-94A6-D92B21A84785}" destId="{AAC25436-CB82-469E-A3BE-CEB4E9C049B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C10FB2-DEA9-475A-B179-BDBE7AECC5D0}">
      <dsp:nvSpPr>
        <dsp:cNvPr id="0" name=""/>
        <dsp:cNvSpPr/>
      </dsp:nvSpPr>
      <dsp:spPr>
        <a:xfrm>
          <a:off x="0" y="0"/>
          <a:ext cx="11120847" cy="173337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bg1"/>
              </a:solidFill>
            </a:rPr>
            <a:t>          </a:t>
          </a:r>
          <a:r>
            <a:rPr lang="ru-RU" sz="1700" b="1" kern="1200" dirty="0">
              <a:solidFill>
                <a:schemeClr val="accent5">
                  <a:lumMod val="50000"/>
                </a:schemeClr>
              </a:solidFill>
            </a:rPr>
            <a:t>Октябрь (подготовительный этап)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accent5">
                  <a:lumMod val="50000"/>
                </a:schemeClr>
              </a:solidFill>
            </a:rPr>
            <a:t>Изучение и подбор материала по теме проекта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accent5">
                  <a:lumMod val="50000"/>
                </a:schemeClr>
              </a:solidFill>
            </a:rPr>
            <a:t>Организация предметно – развивающей среды. Обновление патриотического уголка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accent5">
                  <a:lumMod val="50000"/>
                </a:schemeClr>
              </a:solidFill>
            </a:rPr>
            <a:t>Показ иллюстраций и фото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accent5">
                  <a:lumMod val="50000"/>
                </a:schemeClr>
              </a:solidFill>
            </a:rPr>
            <a:t>Беседа «Наш  город Тюмень»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accent5">
                  <a:lumMod val="50000"/>
                </a:schemeClr>
              </a:solidFill>
            </a:rPr>
            <a:t>Мониторинг знаний детей «Что вы знаете о городе Тюмени»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300" b="1" kern="1200" dirty="0">
            <a:solidFill>
              <a:schemeClr val="bg1"/>
            </a:solidFill>
          </a:endParaRPr>
        </a:p>
      </dsp:txBody>
      <dsp:txXfrm>
        <a:off x="2397507" y="0"/>
        <a:ext cx="8723339" cy="1733379"/>
      </dsp:txXfrm>
    </dsp:sp>
    <dsp:sp modelId="{38A5E78C-5110-4E4C-BF67-B80CE1768011}">
      <dsp:nvSpPr>
        <dsp:cNvPr id="0" name=""/>
        <dsp:cNvSpPr/>
      </dsp:nvSpPr>
      <dsp:spPr>
        <a:xfrm>
          <a:off x="0" y="2773"/>
          <a:ext cx="2271699" cy="172783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ED5D0F-A8B6-4177-914E-C56AA91E8F59}">
      <dsp:nvSpPr>
        <dsp:cNvPr id="0" name=""/>
        <dsp:cNvSpPr/>
      </dsp:nvSpPr>
      <dsp:spPr>
        <a:xfrm>
          <a:off x="0" y="1906717"/>
          <a:ext cx="11120847" cy="1689820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/>
              </a:solidFill>
            </a:rPr>
            <a:t>            </a:t>
          </a:r>
          <a:r>
            <a:rPr lang="ru-RU" sz="1600" b="1" kern="1200" dirty="0">
              <a:solidFill>
                <a:schemeClr val="accent5">
                  <a:lumMod val="50000"/>
                </a:schemeClr>
              </a:solidFill>
            </a:rPr>
            <a:t>Ноябрь –декабрь (основной этап)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5">
                  <a:lumMod val="50000"/>
                </a:schemeClr>
              </a:solidFill>
            </a:rPr>
            <a:t>Видеофильм «Тюмень наш город»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5">
                  <a:lumMod val="50000"/>
                </a:schemeClr>
              </a:solidFill>
            </a:rPr>
            <a:t>Чтение книг </a:t>
          </a:r>
          <a:r>
            <a:rPr lang="ru-RU" sz="1400" b="1" kern="1200" dirty="0" err="1">
              <a:solidFill>
                <a:schemeClr val="accent5">
                  <a:lumMod val="50000"/>
                </a:schemeClr>
              </a:solidFill>
            </a:rPr>
            <a:t>А.Сидоровой</a:t>
          </a:r>
          <a:r>
            <a:rPr lang="ru-RU" sz="1400" b="1" kern="1200" dirty="0">
              <a:solidFill>
                <a:schemeClr val="accent5">
                  <a:lumMod val="50000"/>
                </a:schemeClr>
              </a:solidFill>
            </a:rPr>
            <a:t>- «Рыжий кот с улицы Республики», «Рыжий, Серый – два Тюменских кота»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5">
                  <a:lumMod val="50000"/>
                </a:schemeClr>
              </a:solidFill>
            </a:rPr>
            <a:t>Распределение мест города по желанию родителей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5">
                  <a:lumMod val="50000"/>
                </a:schemeClr>
              </a:solidFill>
            </a:rPr>
            <a:t>Посещение детей с родителями памятных мест города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5">
                  <a:lumMod val="50000"/>
                </a:schemeClr>
              </a:solidFill>
            </a:rPr>
            <a:t>Подготовка фото, плакатов, коллажей, постеров</a:t>
          </a:r>
        </a:p>
      </dsp:txBody>
      <dsp:txXfrm>
        <a:off x="2397507" y="1906717"/>
        <a:ext cx="8723339" cy="1689820"/>
      </dsp:txXfrm>
    </dsp:sp>
    <dsp:sp modelId="{DBE04DD4-293D-4E54-8BBC-3819F0C31787}">
      <dsp:nvSpPr>
        <dsp:cNvPr id="0" name=""/>
        <dsp:cNvSpPr/>
      </dsp:nvSpPr>
      <dsp:spPr>
        <a:xfrm>
          <a:off x="41233" y="1908303"/>
          <a:ext cx="2410265" cy="159789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8000" b="-1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3C735C-FF37-4FE1-8713-63514E5CCEE4}">
      <dsp:nvSpPr>
        <dsp:cNvPr id="0" name=""/>
        <dsp:cNvSpPr/>
      </dsp:nvSpPr>
      <dsp:spPr>
        <a:xfrm>
          <a:off x="0" y="3743753"/>
          <a:ext cx="11120847" cy="173337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bg1"/>
              </a:solidFill>
            </a:rPr>
            <a:t>            </a:t>
          </a:r>
          <a:r>
            <a:rPr lang="ru-RU" sz="1700" b="1" kern="1200" dirty="0">
              <a:solidFill>
                <a:schemeClr val="accent5">
                  <a:lumMod val="50000"/>
                </a:schemeClr>
              </a:solidFill>
            </a:rPr>
            <a:t>Январь (заключительный этап)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accent5">
                  <a:lumMod val="50000"/>
                </a:schemeClr>
              </a:solidFill>
            </a:rPr>
            <a:t>Презентация альбома «Азбука Тюмени»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accent5">
                  <a:lumMod val="50000"/>
                </a:schemeClr>
              </a:solidFill>
            </a:rPr>
            <a:t>Распространение опыта среди педагогов ДОУ и на сайте</a:t>
          </a:r>
        </a:p>
      </dsp:txBody>
      <dsp:txXfrm>
        <a:off x="2397507" y="3743753"/>
        <a:ext cx="8723339" cy="1733379"/>
      </dsp:txXfrm>
    </dsp:sp>
    <dsp:sp modelId="{9D487E6A-913C-485C-89A1-0DCFDD6E0D25}">
      <dsp:nvSpPr>
        <dsp:cNvPr id="0" name=""/>
        <dsp:cNvSpPr/>
      </dsp:nvSpPr>
      <dsp:spPr>
        <a:xfrm>
          <a:off x="0" y="3762103"/>
          <a:ext cx="2370942" cy="16947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4ACDB4-642F-4F82-9C8D-2DC384BF8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B06E6-7341-4F07-8285-8B35565B99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C4456-0E88-4EB2-8FDA-8240F984B54A}" type="datetimeFigureOut">
              <a:rPr lang="en-US" smtClean="0"/>
              <a:t>6/20/2025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C88C94-6E7C-4506-82BE-23DAD04DCE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5C082-911A-46EA-8DF6-A63F9F9E0A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086C9-2826-46AE-BD8E-F12CB3F9C8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910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E9994-CBF9-4364-B2D1-761774B9F53C}" type="datetimeFigureOut">
              <a:rPr lang="en-US" smtClean="0"/>
              <a:t>6/20/2025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D0BC5-116C-42CF-8B28-245F66D506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18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AD0BC5-116C-42CF-8B28-245F66D506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4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AD0BC5-116C-42CF-8B28-245F66D506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47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1664B-DDD2-3ADB-3879-44E09CB16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F7C-A6CA-AF85-7959-F9FCD630B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62B188-FF93-B948-DE65-41D8DB6B36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C6BBE-B464-27DA-E0CA-EB6E19BEA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AD0BC5-116C-42CF-8B28-245F66D506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68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3E68AC08-60AB-59E0-DA8F-498C9F26A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393" t="46146"/>
          <a:stretch>
            <a:fillRect/>
          </a:stretch>
        </p:blipFill>
        <p:spPr>
          <a:xfrm rot="10431885">
            <a:off x="8397863" y="4155450"/>
            <a:ext cx="3961007" cy="2910382"/>
          </a:xfrm>
          <a:custGeom>
            <a:avLst/>
            <a:gdLst>
              <a:gd name="connsiteX0" fmla="*/ 0 w 3961007"/>
              <a:gd name="connsiteY0" fmla="*/ 2910382 h 2910382"/>
              <a:gd name="connsiteX1" fmla="*/ 312841 w 3961007"/>
              <a:gd name="connsiteY1" fmla="*/ 0 h 2910382"/>
              <a:gd name="connsiteX2" fmla="*/ 3961007 w 3961007"/>
              <a:gd name="connsiteY2" fmla="*/ 392147 h 2910382"/>
              <a:gd name="connsiteX3" fmla="*/ 3961007 w 3961007"/>
              <a:gd name="connsiteY3" fmla="*/ 2910382 h 291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1007" h="2910382">
                <a:moveTo>
                  <a:pt x="0" y="2910382"/>
                </a:moveTo>
                <a:lnTo>
                  <a:pt x="312841" y="0"/>
                </a:lnTo>
                <a:lnTo>
                  <a:pt x="3961007" y="392147"/>
                </a:lnTo>
                <a:lnTo>
                  <a:pt x="3961007" y="2910382"/>
                </a:lnTo>
                <a:close/>
              </a:path>
            </a:pathLst>
          </a:cu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CCAAD79-0F28-E27E-3415-F91C82E2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30" r="12599" b="51253"/>
          <a:stretch>
            <a:fillRect/>
          </a:stretch>
        </p:blipFill>
        <p:spPr>
          <a:xfrm rot="13235627">
            <a:off x="6807312" y="-837779"/>
            <a:ext cx="7519564" cy="3715398"/>
          </a:xfrm>
          <a:custGeom>
            <a:avLst/>
            <a:gdLst>
              <a:gd name="connsiteX0" fmla="*/ 7519564 w 7519564"/>
              <a:gd name="connsiteY0" fmla="*/ 0 h 3715398"/>
              <a:gd name="connsiteX1" fmla="*/ 3183782 w 7519564"/>
              <a:gd name="connsiteY1" fmla="*/ 3715398 h 3715398"/>
              <a:gd name="connsiteX2" fmla="*/ 0 w 7519564"/>
              <a:gd name="connsiteY2" fmla="*/ 0 h 3715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19564" h="3715398">
                <a:moveTo>
                  <a:pt x="7519564" y="0"/>
                </a:moveTo>
                <a:lnTo>
                  <a:pt x="3183782" y="371539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41BBD38-60F1-DEF8-CA7D-5DB3E2D5E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80069"/>
          <a:stretch>
            <a:fillRect/>
          </a:stretch>
        </p:blipFill>
        <p:spPr>
          <a:xfrm rot="10800000">
            <a:off x="-238765" y="5718856"/>
            <a:ext cx="7493958" cy="1151336"/>
          </a:xfrm>
          <a:custGeom>
            <a:avLst/>
            <a:gdLst>
              <a:gd name="connsiteX0" fmla="*/ 7493958 w 7493958"/>
              <a:gd name="connsiteY0" fmla="*/ 1151336 h 1151336"/>
              <a:gd name="connsiteX1" fmla="*/ 0 w 7493958"/>
              <a:gd name="connsiteY1" fmla="*/ 1151336 h 1151336"/>
              <a:gd name="connsiteX2" fmla="*/ 0 w 7493958"/>
              <a:gd name="connsiteY2" fmla="*/ 0 h 1151336"/>
              <a:gd name="connsiteX3" fmla="*/ 7493958 w 7493958"/>
              <a:gd name="connsiteY3" fmla="*/ 0 h 115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958" h="1151336">
                <a:moveTo>
                  <a:pt x="7493958" y="1151336"/>
                </a:moveTo>
                <a:lnTo>
                  <a:pt x="0" y="1151336"/>
                </a:lnTo>
                <a:lnTo>
                  <a:pt x="0" y="0"/>
                </a:lnTo>
                <a:lnTo>
                  <a:pt x="7493958" y="0"/>
                </a:lnTo>
                <a:close/>
              </a:path>
            </a:pathLst>
          </a:cu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E6B663-76A9-99E3-003F-54C0C9C75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22607" b="41886"/>
          <a:stretch>
            <a:fillRect/>
          </a:stretch>
        </p:blipFill>
        <p:spPr>
          <a:xfrm rot="7076154">
            <a:off x="-2918822" y="602036"/>
            <a:ext cx="7976987" cy="4617239"/>
          </a:xfrm>
          <a:custGeom>
            <a:avLst/>
            <a:gdLst>
              <a:gd name="connsiteX0" fmla="*/ 0 w 7976987"/>
              <a:gd name="connsiteY0" fmla="*/ 999998 h 4617239"/>
              <a:gd name="connsiteX1" fmla="*/ 0 w 7976987"/>
              <a:gd name="connsiteY1" fmla="*/ 0 h 4617239"/>
              <a:gd name="connsiteX2" fmla="*/ 7232280 w 7976987"/>
              <a:gd name="connsiteY2" fmla="*/ 0 h 4617239"/>
              <a:gd name="connsiteX3" fmla="*/ 7976987 w 7976987"/>
              <a:gd name="connsiteY3" fmla="*/ 1404379 h 4617239"/>
              <a:gd name="connsiteX4" fmla="*/ 1918134 w 7976987"/>
              <a:gd name="connsiteY4" fmla="*/ 4617239 h 461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6987" h="4617239">
                <a:moveTo>
                  <a:pt x="0" y="999998"/>
                </a:moveTo>
                <a:lnTo>
                  <a:pt x="0" y="0"/>
                </a:lnTo>
                <a:lnTo>
                  <a:pt x="7232280" y="0"/>
                </a:lnTo>
                <a:lnTo>
                  <a:pt x="7976987" y="1404379"/>
                </a:lnTo>
                <a:lnTo>
                  <a:pt x="1918134" y="4617239"/>
                </a:lnTo>
                <a:close/>
              </a:path>
            </a:pathLst>
          </a:custGeom>
        </p:spPr>
      </p:pic>
      <p:sp>
        <p:nvSpPr>
          <p:cNvPr id="10" name="Freeform 8">
            <a:extLst>
              <a:ext uri="{FF2B5EF4-FFF2-40B4-BE49-F238E27FC236}">
                <a16:creationId xmlns:a16="http://schemas.microsoft.com/office/drawing/2014/main" id="{94A85E6B-D9D6-122C-BE65-44FDAEAF0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67895" y="0"/>
            <a:ext cx="2938406" cy="614238"/>
          </a:xfrm>
          <a:custGeom>
            <a:avLst/>
            <a:gdLst>
              <a:gd name="connsiteX0" fmla="*/ 0 w 2938406"/>
              <a:gd name="connsiteY0" fmla="*/ 0 h 614238"/>
              <a:gd name="connsiteX1" fmla="*/ 2938406 w 2938406"/>
              <a:gd name="connsiteY1" fmla="*/ 0 h 614238"/>
              <a:gd name="connsiteX2" fmla="*/ 2930135 w 2938406"/>
              <a:gd name="connsiteY2" fmla="*/ 9100 h 614238"/>
              <a:gd name="connsiteX3" fmla="*/ 1469203 w 2938406"/>
              <a:gd name="connsiteY3" fmla="*/ 614238 h 614238"/>
              <a:gd name="connsiteX4" fmla="*/ 8271 w 2938406"/>
              <a:gd name="connsiteY4" fmla="*/ 9100 h 61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8406" h="614238">
                <a:moveTo>
                  <a:pt x="0" y="0"/>
                </a:moveTo>
                <a:lnTo>
                  <a:pt x="2938406" y="0"/>
                </a:lnTo>
                <a:lnTo>
                  <a:pt x="2930135" y="9100"/>
                </a:lnTo>
                <a:cubicBezTo>
                  <a:pt x="2556250" y="382985"/>
                  <a:pt x="2039733" y="614238"/>
                  <a:pt x="1469203" y="614238"/>
                </a:cubicBezTo>
                <a:cubicBezTo>
                  <a:pt x="898674" y="614238"/>
                  <a:pt x="382156" y="382985"/>
                  <a:pt x="8271" y="91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F0363563-C230-8255-8A77-C6F5DC02E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C76131-1AAA-1028-5EA8-E8A5703C39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5924" y="1463040"/>
            <a:ext cx="10360152" cy="4471416"/>
          </a:xfrm>
        </p:spPr>
        <p:txBody>
          <a:bodyPr>
            <a:noAutofit/>
          </a:bodyPr>
          <a:lstStyle>
            <a:lvl1pPr algn="ctr">
              <a:lnSpc>
                <a:spcPct val="75000"/>
              </a:lnSpc>
              <a:defRPr sz="4800" cap="all" spc="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2376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reeform: Shape 11">
            <a:extLst>
              <a:ext uri="{FF2B5EF4-FFF2-40B4-BE49-F238E27FC236}">
                <a16:creationId xmlns:a16="http://schemas.microsoft.com/office/drawing/2014/main" id="{5E99B326-A023-FA69-54A8-41EDB1276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2304754"/>
            <a:ext cx="2954761" cy="4553246"/>
          </a:xfrm>
          <a:custGeom>
            <a:avLst/>
            <a:gdLst>
              <a:gd name="connsiteX0" fmla="*/ 0 w 2954761"/>
              <a:gd name="connsiteY0" fmla="*/ 0 h 4553246"/>
              <a:gd name="connsiteX1" fmla="*/ 117233 w 2954761"/>
              <a:gd name="connsiteY1" fmla="*/ 82668 h 4553246"/>
              <a:gd name="connsiteX2" fmla="*/ 730843 w 2954761"/>
              <a:gd name="connsiteY2" fmla="*/ 1827598 h 4553246"/>
              <a:gd name="connsiteX3" fmla="*/ 868972 w 2954761"/>
              <a:gd name="connsiteY3" fmla="*/ 2174038 h 4553246"/>
              <a:gd name="connsiteX4" fmla="*/ 1502761 w 2954761"/>
              <a:gd name="connsiteY4" fmla="*/ 2758135 h 4553246"/>
              <a:gd name="connsiteX5" fmla="*/ 2954466 w 2954761"/>
              <a:gd name="connsiteY5" fmla="*/ 4460522 h 4553246"/>
              <a:gd name="connsiteX6" fmla="*/ 2954761 w 2954761"/>
              <a:gd name="connsiteY6" fmla="*/ 4553246 h 4553246"/>
              <a:gd name="connsiteX7" fmla="*/ 0 w 2954761"/>
              <a:gd name="connsiteY7" fmla="*/ 4553246 h 455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4761" h="4553246">
                <a:moveTo>
                  <a:pt x="0" y="0"/>
                </a:moveTo>
                <a:lnTo>
                  <a:pt x="117233" y="82668"/>
                </a:lnTo>
                <a:cubicBezTo>
                  <a:pt x="705921" y="563578"/>
                  <a:pt x="630379" y="1460513"/>
                  <a:pt x="730843" y="1827598"/>
                </a:cubicBezTo>
                <a:cubicBezTo>
                  <a:pt x="761151" y="1950602"/>
                  <a:pt x="807625" y="2067161"/>
                  <a:pt x="868972" y="2174038"/>
                </a:cubicBezTo>
                <a:cubicBezTo>
                  <a:pt x="1016204" y="2430540"/>
                  <a:pt x="1160257" y="2594499"/>
                  <a:pt x="1502761" y="2758135"/>
                </a:cubicBezTo>
                <a:cubicBezTo>
                  <a:pt x="2178883" y="3079569"/>
                  <a:pt x="2895559" y="3693004"/>
                  <a:pt x="2954466" y="4460522"/>
                </a:cubicBezTo>
                <a:lnTo>
                  <a:pt x="2954761" y="4553246"/>
                </a:lnTo>
                <a:lnTo>
                  <a:pt x="0" y="45532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723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89144"/>
            <a:ext cx="10781428" cy="1037138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sz="2800" b="1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62319" y="1908580"/>
            <a:ext cx="8418481" cy="4798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110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11">
            <a:extLst>
              <a:ext uri="{FF2B5EF4-FFF2-40B4-BE49-F238E27FC236}">
                <a16:creationId xmlns:a16="http://schemas.microsoft.com/office/drawing/2014/main" id="{ACDE134D-DD43-3620-325A-4A99219D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413576"/>
            <a:ext cx="2600243" cy="2444424"/>
          </a:xfrm>
          <a:custGeom>
            <a:avLst/>
            <a:gdLst>
              <a:gd name="connsiteX0" fmla="*/ 458924 w 2600243"/>
              <a:gd name="connsiteY0" fmla="*/ 637 h 2444424"/>
              <a:gd name="connsiteX1" fmla="*/ 562733 w 2600243"/>
              <a:gd name="connsiteY1" fmla="*/ 8107 h 2444424"/>
              <a:gd name="connsiteX2" fmla="*/ 1359862 w 2600243"/>
              <a:gd name="connsiteY2" fmla="*/ 869200 h 2444424"/>
              <a:gd name="connsiteX3" fmla="*/ 1443944 w 2600243"/>
              <a:gd name="connsiteY3" fmla="*/ 1395455 h 2444424"/>
              <a:gd name="connsiteX4" fmla="*/ 1892284 w 2600243"/>
              <a:gd name="connsiteY4" fmla="*/ 1603510 h 2444424"/>
              <a:gd name="connsiteX5" fmla="*/ 2589282 w 2600243"/>
              <a:gd name="connsiteY5" fmla="*/ 2338245 h 2444424"/>
              <a:gd name="connsiteX6" fmla="*/ 2600243 w 2600243"/>
              <a:gd name="connsiteY6" fmla="*/ 2444424 h 2444424"/>
              <a:gd name="connsiteX7" fmla="*/ 0 w 2600243"/>
              <a:gd name="connsiteY7" fmla="*/ 2444424 h 2444424"/>
              <a:gd name="connsiteX8" fmla="*/ 0 w 2600243"/>
              <a:gd name="connsiteY8" fmla="*/ 70818 h 2444424"/>
              <a:gd name="connsiteX9" fmla="*/ 49869 w 2600243"/>
              <a:gd name="connsiteY9" fmla="*/ 53717 h 2444424"/>
              <a:gd name="connsiteX10" fmla="*/ 458924 w 2600243"/>
              <a:gd name="connsiteY10" fmla="*/ 637 h 244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0243" h="2444424">
                <a:moveTo>
                  <a:pt x="458924" y="637"/>
                </a:moveTo>
                <a:cubicBezTo>
                  <a:pt x="493548" y="1725"/>
                  <a:pt x="528182" y="4210"/>
                  <a:pt x="562733" y="8107"/>
                </a:cubicBezTo>
                <a:cubicBezTo>
                  <a:pt x="1012449" y="72734"/>
                  <a:pt x="1311790" y="431204"/>
                  <a:pt x="1359862" y="869200"/>
                </a:cubicBezTo>
                <a:cubicBezTo>
                  <a:pt x="1377560" y="1029024"/>
                  <a:pt x="1339048" y="1256941"/>
                  <a:pt x="1443944" y="1395455"/>
                </a:cubicBezTo>
                <a:cubicBezTo>
                  <a:pt x="1541160" y="1521546"/>
                  <a:pt x="1747337" y="1549218"/>
                  <a:pt x="1892284" y="1603510"/>
                </a:cubicBezTo>
                <a:cubicBezTo>
                  <a:pt x="2201784" y="1722676"/>
                  <a:pt x="2528982" y="2001668"/>
                  <a:pt x="2589282" y="2338245"/>
                </a:cubicBezTo>
                <a:lnTo>
                  <a:pt x="2600243" y="2444424"/>
                </a:lnTo>
                <a:lnTo>
                  <a:pt x="0" y="2444424"/>
                </a:lnTo>
                <a:lnTo>
                  <a:pt x="0" y="70818"/>
                </a:lnTo>
                <a:lnTo>
                  <a:pt x="49869" y="53717"/>
                </a:lnTo>
                <a:cubicBezTo>
                  <a:pt x="182087" y="14283"/>
                  <a:pt x="320427" y="-3717"/>
                  <a:pt x="458924" y="637"/>
                </a:cubicBezTo>
                <a:close/>
              </a:path>
            </a:pathLst>
          </a:custGeom>
          <a:solidFill>
            <a:schemeClr val="accent6"/>
          </a:solidFill>
          <a:ln w="12762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687334"/>
            <a:ext cx="10781428" cy="1061686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sz="2800" b="1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52607" y="2282932"/>
            <a:ext cx="8828193" cy="44196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330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22">
            <a:extLst>
              <a:ext uri="{FF2B5EF4-FFF2-40B4-BE49-F238E27FC236}">
                <a16:creationId xmlns:a16="http://schemas.microsoft.com/office/drawing/2014/main" id="{0FA877A3-B2AE-5C65-DE20-D16387871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6392" y="4720062"/>
            <a:ext cx="3285608" cy="2137938"/>
          </a:xfrm>
          <a:custGeom>
            <a:avLst/>
            <a:gdLst>
              <a:gd name="connsiteX0" fmla="*/ 3285608 w 3285608"/>
              <a:gd name="connsiteY0" fmla="*/ 0 h 2137938"/>
              <a:gd name="connsiteX1" fmla="*/ 3285608 w 3285608"/>
              <a:gd name="connsiteY1" fmla="*/ 2137938 h 2137938"/>
              <a:gd name="connsiteX2" fmla="*/ 0 w 3285608"/>
              <a:gd name="connsiteY2" fmla="*/ 2137938 h 2137938"/>
              <a:gd name="connsiteX3" fmla="*/ 53213 w 3285608"/>
              <a:gd name="connsiteY3" fmla="*/ 2070398 h 2137938"/>
              <a:gd name="connsiteX4" fmla="*/ 1464698 w 3285608"/>
              <a:gd name="connsiteY4" fmla="*/ 1425184 h 2137938"/>
              <a:gd name="connsiteX5" fmla="*/ 3278751 w 3285608"/>
              <a:gd name="connsiteY5" fmla="*/ 2109 h 213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5608" h="2137938">
                <a:moveTo>
                  <a:pt x="3285608" y="0"/>
                </a:moveTo>
                <a:lnTo>
                  <a:pt x="3285608" y="2137938"/>
                </a:lnTo>
                <a:lnTo>
                  <a:pt x="0" y="2137938"/>
                </a:lnTo>
                <a:lnTo>
                  <a:pt x="53213" y="2070398"/>
                </a:lnTo>
                <a:cubicBezTo>
                  <a:pt x="428518" y="1649846"/>
                  <a:pt x="1048414" y="1562150"/>
                  <a:pt x="1464698" y="1425184"/>
                </a:cubicBezTo>
                <a:cubicBezTo>
                  <a:pt x="2343037" y="1136242"/>
                  <a:pt x="2721555" y="228637"/>
                  <a:pt x="3278751" y="210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1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641312"/>
            <a:ext cx="11095230" cy="1353185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sz="2800" b="1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3472" y="2178604"/>
            <a:ext cx="5566547" cy="4558669"/>
          </a:xfrm>
        </p:spPr>
        <p:txBody>
          <a:bodyPr>
            <a:normAutofit/>
          </a:bodyPr>
          <a:lstStyle>
            <a:lvl1pPr marL="512064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8001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sz="2000"/>
            </a:lvl2pPr>
            <a:lvl3pPr marL="12573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sz="2000"/>
            </a:lvl3pPr>
            <a:lvl4pPr marL="17145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sz="2000"/>
            </a:lvl4pPr>
            <a:lvl5pPr marL="2171700" indent="-512064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CB9E0096-D944-5245-13D4-92814D4D59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76961" y="2178604"/>
            <a:ext cx="5117641" cy="455866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 b="1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 b="1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 b="1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 b="1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06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22">
            <a:extLst>
              <a:ext uri="{FF2B5EF4-FFF2-40B4-BE49-F238E27FC236}">
                <a16:creationId xmlns:a16="http://schemas.microsoft.com/office/drawing/2014/main" id="{0FA877A3-B2AE-5C65-DE20-D16387871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6392" y="4720062"/>
            <a:ext cx="3285608" cy="2137938"/>
          </a:xfrm>
          <a:custGeom>
            <a:avLst/>
            <a:gdLst>
              <a:gd name="connsiteX0" fmla="*/ 3285608 w 3285608"/>
              <a:gd name="connsiteY0" fmla="*/ 0 h 2137938"/>
              <a:gd name="connsiteX1" fmla="*/ 3285608 w 3285608"/>
              <a:gd name="connsiteY1" fmla="*/ 2137938 h 2137938"/>
              <a:gd name="connsiteX2" fmla="*/ 0 w 3285608"/>
              <a:gd name="connsiteY2" fmla="*/ 2137938 h 2137938"/>
              <a:gd name="connsiteX3" fmla="*/ 53213 w 3285608"/>
              <a:gd name="connsiteY3" fmla="*/ 2070398 h 2137938"/>
              <a:gd name="connsiteX4" fmla="*/ 1464698 w 3285608"/>
              <a:gd name="connsiteY4" fmla="*/ 1425184 h 2137938"/>
              <a:gd name="connsiteX5" fmla="*/ 3278751 w 3285608"/>
              <a:gd name="connsiteY5" fmla="*/ 2109 h 213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5608" h="2137938">
                <a:moveTo>
                  <a:pt x="3285608" y="0"/>
                </a:moveTo>
                <a:lnTo>
                  <a:pt x="3285608" y="2137938"/>
                </a:lnTo>
                <a:lnTo>
                  <a:pt x="0" y="2137938"/>
                </a:lnTo>
                <a:lnTo>
                  <a:pt x="53213" y="2070398"/>
                </a:lnTo>
                <a:cubicBezTo>
                  <a:pt x="428518" y="1649846"/>
                  <a:pt x="1048414" y="1562150"/>
                  <a:pt x="1464698" y="1425184"/>
                </a:cubicBezTo>
                <a:cubicBezTo>
                  <a:pt x="2343037" y="1136242"/>
                  <a:pt x="2721555" y="228637"/>
                  <a:pt x="3278751" y="210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21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641312"/>
            <a:ext cx="11095230" cy="1353185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>
              <a:defRPr sz="2800" b="1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CB9E0096-D944-5245-13D4-92814D4D59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99373" y="2178604"/>
            <a:ext cx="11095230" cy="455866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920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itle + Content 1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9">
            <a:extLst>
              <a:ext uri="{FF2B5EF4-FFF2-40B4-BE49-F238E27FC236}">
                <a16:creationId xmlns:a16="http://schemas.microsoft.com/office/drawing/2014/main" id="{30948FD6-EB3A-E209-9FB2-BA50C6FFA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3385345" cy="492455"/>
          </a:xfrm>
          <a:custGeom>
            <a:avLst/>
            <a:gdLst>
              <a:gd name="connsiteX0" fmla="*/ 0 w 3385345"/>
              <a:gd name="connsiteY0" fmla="*/ 0 h 492455"/>
              <a:gd name="connsiteX1" fmla="*/ 3385345 w 3385345"/>
              <a:gd name="connsiteY1" fmla="*/ 0 h 492455"/>
              <a:gd name="connsiteX2" fmla="*/ 3348503 w 3385345"/>
              <a:gd name="connsiteY2" fmla="*/ 44581 h 492455"/>
              <a:gd name="connsiteX3" fmla="*/ 967215 w 3385345"/>
              <a:gd name="connsiteY3" fmla="*/ 241508 h 492455"/>
              <a:gd name="connsiteX4" fmla="*/ 108843 w 3385345"/>
              <a:gd name="connsiteY4" fmla="*/ 163732 h 492455"/>
              <a:gd name="connsiteX5" fmla="*/ 0 w 3385345"/>
              <a:gd name="connsiteY5" fmla="*/ 195744 h 49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5345" h="492455">
                <a:moveTo>
                  <a:pt x="0" y="0"/>
                </a:moveTo>
                <a:lnTo>
                  <a:pt x="3385345" y="0"/>
                </a:lnTo>
                <a:lnTo>
                  <a:pt x="3348503" y="44581"/>
                </a:lnTo>
                <a:cubicBezTo>
                  <a:pt x="2752694" y="665259"/>
                  <a:pt x="1716966" y="550750"/>
                  <a:pt x="967215" y="241508"/>
                </a:cubicBezTo>
                <a:cubicBezTo>
                  <a:pt x="616031" y="97448"/>
                  <a:pt x="397804" y="100710"/>
                  <a:pt x="108843" y="163732"/>
                </a:cubicBezTo>
                <a:lnTo>
                  <a:pt x="0" y="195744"/>
                </a:lnTo>
                <a:close/>
              </a:path>
            </a:pathLst>
          </a:custGeom>
          <a:solidFill>
            <a:schemeClr val="accent6"/>
          </a:solidFill>
          <a:ln w="348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: Shape 4">
            <a:extLst>
              <a:ext uri="{FF2B5EF4-FFF2-40B4-BE49-F238E27FC236}">
                <a16:creationId xmlns:a16="http://schemas.microsoft.com/office/drawing/2014/main" id="{1FF07184-0225-A61B-4E28-216D83D9F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404026"/>
            <a:ext cx="1948461" cy="1453974"/>
          </a:xfrm>
          <a:custGeom>
            <a:avLst/>
            <a:gdLst>
              <a:gd name="connsiteX0" fmla="*/ 0 w 1948461"/>
              <a:gd name="connsiteY0" fmla="*/ 0 h 1453974"/>
              <a:gd name="connsiteX1" fmla="*/ 32434 w 1948461"/>
              <a:gd name="connsiteY1" fmla="*/ 41394 h 1453974"/>
              <a:gd name="connsiteX2" fmla="*/ 611626 w 1948461"/>
              <a:gd name="connsiteY2" fmla="*/ 508597 h 1453974"/>
              <a:gd name="connsiteX3" fmla="*/ 1902163 w 1948461"/>
              <a:gd name="connsiteY3" fmla="*/ 1370646 h 1453974"/>
              <a:gd name="connsiteX4" fmla="*/ 1948461 w 1948461"/>
              <a:gd name="connsiteY4" fmla="*/ 1453974 h 1453974"/>
              <a:gd name="connsiteX5" fmla="*/ 0 w 1948461"/>
              <a:gd name="connsiteY5" fmla="*/ 1453974 h 145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8461" h="1453974">
                <a:moveTo>
                  <a:pt x="0" y="0"/>
                </a:moveTo>
                <a:lnTo>
                  <a:pt x="32434" y="41394"/>
                </a:lnTo>
                <a:cubicBezTo>
                  <a:pt x="190803" y="222210"/>
                  <a:pt x="377048" y="387079"/>
                  <a:pt x="611626" y="508597"/>
                </a:cubicBezTo>
                <a:cubicBezTo>
                  <a:pt x="1000743" y="710195"/>
                  <a:pt x="1598725" y="895624"/>
                  <a:pt x="1902163" y="1370646"/>
                </a:cubicBezTo>
                <a:lnTo>
                  <a:pt x="1948461" y="1453974"/>
                </a:lnTo>
                <a:lnTo>
                  <a:pt x="0" y="1453974"/>
                </a:lnTo>
                <a:close/>
              </a:path>
            </a:pathLst>
          </a:custGeom>
          <a:solidFill>
            <a:schemeClr val="accent5"/>
          </a:solidFill>
          <a:ln w="150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8" name="Freeform 20">
            <a:extLst>
              <a:ext uri="{FF2B5EF4-FFF2-40B4-BE49-F238E27FC236}">
                <a16:creationId xmlns:a16="http://schemas.microsoft.com/office/drawing/2014/main" id="{6AEDCC27-3D2D-8BF3-A3A5-7B4D71810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V="1">
            <a:off x="10995246" y="0"/>
            <a:ext cx="1218019" cy="1324951"/>
          </a:xfrm>
          <a:custGeom>
            <a:avLst/>
            <a:gdLst>
              <a:gd name="connsiteX0" fmla="*/ 1218019 w 1218019"/>
              <a:gd name="connsiteY0" fmla="*/ 0 h 1324951"/>
              <a:gd name="connsiteX1" fmla="*/ 0 w 1218019"/>
              <a:gd name="connsiteY1" fmla="*/ 0 h 1324951"/>
              <a:gd name="connsiteX2" fmla="*/ 0 w 1218019"/>
              <a:gd name="connsiteY2" fmla="*/ 1324951 h 1324951"/>
              <a:gd name="connsiteX3" fmla="*/ 44025 w 1218019"/>
              <a:gd name="connsiteY3" fmla="*/ 1308837 h 1324951"/>
              <a:gd name="connsiteX4" fmla="*/ 1213001 w 1218019"/>
              <a:gd name="connsiteY4" fmla="*/ 19515 h 132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019" h="1324951">
                <a:moveTo>
                  <a:pt x="1218019" y="0"/>
                </a:moveTo>
                <a:lnTo>
                  <a:pt x="0" y="0"/>
                </a:lnTo>
                <a:lnTo>
                  <a:pt x="0" y="1324951"/>
                </a:lnTo>
                <a:lnTo>
                  <a:pt x="44025" y="1308837"/>
                </a:lnTo>
                <a:cubicBezTo>
                  <a:pt x="600182" y="1073602"/>
                  <a:pt x="1031901" y="601768"/>
                  <a:pt x="1213001" y="19515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 21">
            <a:extLst>
              <a:ext uri="{FF2B5EF4-FFF2-40B4-BE49-F238E27FC236}">
                <a16:creationId xmlns:a16="http://schemas.microsoft.com/office/drawing/2014/main" id="{958ACB73-92C2-C4E9-8121-A1F481E78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67686" y="6369613"/>
            <a:ext cx="2355305" cy="488389"/>
          </a:xfrm>
          <a:custGeom>
            <a:avLst/>
            <a:gdLst>
              <a:gd name="connsiteX0" fmla="*/ 1090338 w 2355305"/>
              <a:gd name="connsiteY0" fmla="*/ 249 h 488389"/>
              <a:gd name="connsiteX1" fmla="*/ 1849675 w 2355305"/>
              <a:gd name="connsiteY1" fmla="*/ 151843 h 488389"/>
              <a:gd name="connsiteX2" fmla="*/ 2295970 w 2355305"/>
              <a:gd name="connsiteY2" fmla="*/ 431858 h 488389"/>
              <a:gd name="connsiteX3" fmla="*/ 2355305 w 2355305"/>
              <a:gd name="connsiteY3" fmla="*/ 488389 h 488389"/>
              <a:gd name="connsiteX4" fmla="*/ 0 w 2355305"/>
              <a:gd name="connsiteY4" fmla="*/ 488389 h 488389"/>
              <a:gd name="connsiteX5" fmla="*/ 136773 w 2355305"/>
              <a:gd name="connsiteY5" fmla="*/ 341166 h 488389"/>
              <a:gd name="connsiteX6" fmla="*/ 350829 w 2355305"/>
              <a:gd name="connsiteY6" fmla="*/ 189936 h 488389"/>
              <a:gd name="connsiteX7" fmla="*/ 1090338 w 2355305"/>
              <a:gd name="connsiteY7" fmla="*/ 249 h 488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5305" h="488389">
                <a:moveTo>
                  <a:pt x="1090338" y="249"/>
                </a:moveTo>
                <a:cubicBezTo>
                  <a:pt x="1350361" y="-4090"/>
                  <a:pt x="1613690" y="48451"/>
                  <a:pt x="1849675" y="151843"/>
                </a:cubicBezTo>
                <a:cubicBezTo>
                  <a:pt x="2012239" y="223978"/>
                  <a:pt x="2163046" y="317800"/>
                  <a:pt x="2295970" y="431858"/>
                </a:cubicBezTo>
                <a:lnTo>
                  <a:pt x="2355305" y="488389"/>
                </a:lnTo>
                <a:lnTo>
                  <a:pt x="0" y="488389"/>
                </a:lnTo>
                <a:lnTo>
                  <a:pt x="136773" y="341166"/>
                </a:lnTo>
                <a:cubicBezTo>
                  <a:pt x="197432" y="287686"/>
                  <a:pt x="267562" y="237210"/>
                  <a:pt x="350829" y="189936"/>
                </a:cubicBezTo>
                <a:cubicBezTo>
                  <a:pt x="573595" y="65807"/>
                  <a:pt x="830314" y="4588"/>
                  <a:pt x="1090338" y="249"/>
                </a:cubicBezTo>
                <a:close/>
              </a:path>
            </a:pathLst>
          </a:custGeom>
          <a:solidFill>
            <a:schemeClr val="accent2"/>
          </a:solidFill>
          <a:ln w="29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600" y="613691"/>
            <a:ext cx="5843016" cy="1736747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>
              <a:lnSpc>
                <a:spcPct val="75000"/>
              </a:lnSpc>
              <a:defRPr sz="2800" b="1" cap="all" spc="0" baseline="0"/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68F3615-70B1-95E3-FD7B-A65D25151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943475" cy="6858000"/>
          </a:xfrm>
          <a:custGeom>
            <a:avLst/>
            <a:gdLst>
              <a:gd name="connsiteX0" fmla="*/ 0 w 4943475"/>
              <a:gd name="connsiteY0" fmla="*/ 0 h 6858000"/>
              <a:gd name="connsiteX1" fmla="*/ 4943475 w 4943475"/>
              <a:gd name="connsiteY1" fmla="*/ 0 h 6858000"/>
              <a:gd name="connsiteX2" fmla="*/ 4943475 w 4943475"/>
              <a:gd name="connsiteY2" fmla="*/ 6858000 h 6858000"/>
              <a:gd name="connsiteX3" fmla="*/ 1948462 w 4943475"/>
              <a:gd name="connsiteY3" fmla="*/ 6858000 h 6858000"/>
              <a:gd name="connsiteX4" fmla="*/ 1902164 w 4943475"/>
              <a:gd name="connsiteY4" fmla="*/ 6774672 h 6858000"/>
              <a:gd name="connsiteX5" fmla="*/ 611627 w 4943475"/>
              <a:gd name="connsiteY5" fmla="*/ 5912623 h 6858000"/>
              <a:gd name="connsiteX6" fmla="*/ 32435 w 4943475"/>
              <a:gd name="connsiteY6" fmla="*/ 5445420 h 6858000"/>
              <a:gd name="connsiteX7" fmla="*/ 1 w 4943475"/>
              <a:gd name="connsiteY7" fmla="*/ 5404026 h 6858000"/>
              <a:gd name="connsiteX8" fmla="*/ 1 w 4943475"/>
              <a:gd name="connsiteY8" fmla="*/ 6858000 h 6858000"/>
              <a:gd name="connsiteX9" fmla="*/ 0 w 4943475"/>
              <a:gd name="connsiteY9" fmla="*/ 6858000 h 6858000"/>
              <a:gd name="connsiteX10" fmla="*/ 0 w 4943475"/>
              <a:gd name="connsiteY10" fmla="*/ 195745 h 6858000"/>
              <a:gd name="connsiteX11" fmla="*/ 108843 w 4943475"/>
              <a:gd name="connsiteY11" fmla="*/ 163733 h 6858000"/>
              <a:gd name="connsiteX12" fmla="*/ 967215 w 4943475"/>
              <a:gd name="connsiteY12" fmla="*/ 241509 h 6858000"/>
              <a:gd name="connsiteX13" fmla="*/ 3348503 w 4943475"/>
              <a:gd name="connsiteY13" fmla="*/ 44582 h 6858000"/>
              <a:gd name="connsiteX14" fmla="*/ 3385345 w 4943475"/>
              <a:gd name="connsiteY14" fmla="*/ 1 h 6858000"/>
              <a:gd name="connsiteX15" fmla="*/ 0 w 4943475"/>
              <a:gd name="connsiteY1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43475" h="6858000">
                <a:moveTo>
                  <a:pt x="0" y="0"/>
                </a:moveTo>
                <a:lnTo>
                  <a:pt x="4943475" y="0"/>
                </a:lnTo>
                <a:lnTo>
                  <a:pt x="4943475" y="6858000"/>
                </a:lnTo>
                <a:lnTo>
                  <a:pt x="1948462" y="6858000"/>
                </a:lnTo>
                <a:lnTo>
                  <a:pt x="1902164" y="6774672"/>
                </a:lnTo>
                <a:cubicBezTo>
                  <a:pt x="1598726" y="6299650"/>
                  <a:pt x="1000744" y="6114221"/>
                  <a:pt x="611627" y="5912623"/>
                </a:cubicBezTo>
                <a:cubicBezTo>
                  <a:pt x="377049" y="5791105"/>
                  <a:pt x="190804" y="5626236"/>
                  <a:pt x="32435" y="5445420"/>
                </a:cubicBezTo>
                <a:lnTo>
                  <a:pt x="1" y="5404026"/>
                </a:lnTo>
                <a:lnTo>
                  <a:pt x="1" y="6858000"/>
                </a:lnTo>
                <a:lnTo>
                  <a:pt x="0" y="6858000"/>
                </a:lnTo>
                <a:lnTo>
                  <a:pt x="0" y="195745"/>
                </a:lnTo>
                <a:lnTo>
                  <a:pt x="108843" y="163733"/>
                </a:lnTo>
                <a:cubicBezTo>
                  <a:pt x="397804" y="100711"/>
                  <a:pt x="616031" y="97449"/>
                  <a:pt x="967215" y="241509"/>
                </a:cubicBezTo>
                <a:cubicBezTo>
                  <a:pt x="1716966" y="550751"/>
                  <a:pt x="2752694" y="665260"/>
                  <a:pt x="3348503" y="44582"/>
                </a:cubicBezTo>
                <a:lnTo>
                  <a:pt x="3385345" y="1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 tIns="54864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435600" y="2740128"/>
            <a:ext cx="5718896" cy="3962423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8001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6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1717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0">
            <a:extLst>
              <a:ext uri="{FF2B5EF4-FFF2-40B4-BE49-F238E27FC236}">
                <a16:creationId xmlns:a16="http://schemas.microsoft.com/office/drawing/2014/main" id="{5E0168A1-8EA7-E075-A0E3-CC98D3A7A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45460" y="5586515"/>
            <a:ext cx="1218019" cy="1324951"/>
          </a:xfrm>
          <a:custGeom>
            <a:avLst/>
            <a:gdLst>
              <a:gd name="connsiteX0" fmla="*/ 1218019 w 1218019"/>
              <a:gd name="connsiteY0" fmla="*/ 0 h 1324951"/>
              <a:gd name="connsiteX1" fmla="*/ 0 w 1218019"/>
              <a:gd name="connsiteY1" fmla="*/ 0 h 1324951"/>
              <a:gd name="connsiteX2" fmla="*/ 0 w 1218019"/>
              <a:gd name="connsiteY2" fmla="*/ 1324951 h 1324951"/>
              <a:gd name="connsiteX3" fmla="*/ 44025 w 1218019"/>
              <a:gd name="connsiteY3" fmla="*/ 1308837 h 1324951"/>
              <a:gd name="connsiteX4" fmla="*/ 1213001 w 1218019"/>
              <a:gd name="connsiteY4" fmla="*/ 19515 h 132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019" h="1324951">
                <a:moveTo>
                  <a:pt x="1218019" y="0"/>
                </a:moveTo>
                <a:lnTo>
                  <a:pt x="0" y="0"/>
                </a:lnTo>
                <a:lnTo>
                  <a:pt x="0" y="1324951"/>
                </a:lnTo>
                <a:lnTo>
                  <a:pt x="44025" y="1308837"/>
                </a:lnTo>
                <a:cubicBezTo>
                  <a:pt x="600182" y="1073602"/>
                  <a:pt x="1031901" y="601768"/>
                  <a:pt x="1213001" y="1951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235F4B08-36B8-4D96-46A3-640589F2B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442520" y="-450526"/>
            <a:ext cx="1018073" cy="1919124"/>
          </a:xfrm>
          <a:custGeom>
            <a:avLst/>
            <a:gdLst>
              <a:gd name="connsiteX0" fmla="*/ 1018073 w 1018073"/>
              <a:gd name="connsiteY0" fmla="*/ 1919124 h 1919124"/>
              <a:gd name="connsiteX1" fmla="*/ 1018073 w 1018073"/>
              <a:gd name="connsiteY1" fmla="*/ 0 h 1919124"/>
              <a:gd name="connsiteX2" fmla="*/ 860680 w 1018073"/>
              <a:gd name="connsiteY2" fmla="*/ 92033 h 1919124"/>
              <a:gd name="connsiteX3" fmla="*/ 45685 w 1018073"/>
              <a:gd name="connsiteY3" fmla="*/ 1217247 h 1919124"/>
              <a:gd name="connsiteX4" fmla="*/ 29068 w 1018073"/>
              <a:gd name="connsiteY4" fmla="*/ 1808525 h 1919124"/>
              <a:gd name="connsiteX5" fmla="*/ 59967 w 1018073"/>
              <a:gd name="connsiteY5" fmla="*/ 1919124 h 191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8073" h="1919124">
                <a:moveTo>
                  <a:pt x="1018073" y="1919124"/>
                </a:moveTo>
                <a:lnTo>
                  <a:pt x="1018073" y="0"/>
                </a:lnTo>
                <a:lnTo>
                  <a:pt x="860680" y="92033"/>
                </a:lnTo>
                <a:cubicBezTo>
                  <a:pt x="468017" y="356206"/>
                  <a:pt x="159674" y="774823"/>
                  <a:pt x="45685" y="1217247"/>
                </a:cubicBezTo>
                <a:cubicBezTo>
                  <a:pt x="-9143" y="1412111"/>
                  <a:pt x="-14542" y="1615180"/>
                  <a:pt x="29068" y="1808525"/>
                </a:cubicBezTo>
                <a:lnTo>
                  <a:pt x="59967" y="1919124"/>
                </a:lnTo>
                <a:close/>
              </a:path>
            </a:pathLst>
          </a:custGeom>
          <a:solidFill>
            <a:schemeClr val="accent5"/>
          </a:solidFill>
          <a:ln w="202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4">
            <a:extLst>
              <a:ext uri="{FF2B5EF4-FFF2-40B4-BE49-F238E27FC236}">
                <a16:creationId xmlns:a16="http://schemas.microsoft.com/office/drawing/2014/main" id="{71E3A63B-01EF-B3B1-F861-1BBC4411F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243539" y="-1"/>
            <a:ext cx="1948461" cy="1453974"/>
          </a:xfrm>
          <a:custGeom>
            <a:avLst/>
            <a:gdLst>
              <a:gd name="connsiteX0" fmla="*/ 0 w 1948461"/>
              <a:gd name="connsiteY0" fmla="*/ 0 h 1453974"/>
              <a:gd name="connsiteX1" fmla="*/ 32434 w 1948461"/>
              <a:gd name="connsiteY1" fmla="*/ 41394 h 1453974"/>
              <a:gd name="connsiteX2" fmla="*/ 611626 w 1948461"/>
              <a:gd name="connsiteY2" fmla="*/ 508597 h 1453974"/>
              <a:gd name="connsiteX3" fmla="*/ 1902163 w 1948461"/>
              <a:gd name="connsiteY3" fmla="*/ 1370646 h 1453974"/>
              <a:gd name="connsiteX4" fmla="*/ 1948461 w 1948461"/>
              <a:gd name="connsiteY4" fmla="*/ 1453974 h 1453974"/>
              <a:gd name="connsiteX5" fmla="*/ 0 w 1948461"/>
              <a:gd name="connsiteY5" fmla="*/ 1453974 h 145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8461" h="1453974">
                <a:moveTo>
                  <a:pt x="0" y="0"/>
                </a:moveTo>
                <a:lnTo>
                  <a:pt x="32434" y="41394"/>
                </a:lnTo>
                <a:cubicBezTo>
                  <a:pt x="190803" y="222210"/>
                  <a:pt x="377048" y="387079"/>
                  <a:pt x="611626" y="508597"/>
                </a:cubicBezTo>
                <a:cubicBezTo>
                  <a:pt x="1000743" y="710195"/>
                  <a:pt x="1598725" y="895624"/>
                  <a:pt x="1902163" y="1370646"/>
                </a:cubicBezTo>
                <a:lnTo>
                  <a:pt x="1948461" y="1453974"/>
                </a:lnTo>
                <a:lnTo>
                  <a:pt x="0" y="1453974"/>
                </a:lnTo>
                <a:close/>
              </a:path>
            </a:pathLst>
          </a:custGeom>
          <a:solidFill>
            <a:schemeClr val="accent1"/>
          </a:solidFill>
          <a:ln w="150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5" name="Freeform: Shape 5">
            <a:extLst>
              <a:ext uri="{FF2B5EF4-FFF2-40B4-BE49-F238E27FC236}">
                <a16:creationId xmlns:a16="http://schemas.microsoft.com/office/drawing/2014/main" id="{D93AB7B1-DA47-81AC-9BD3-0767E499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7248231" y="5855618"/>
            <a:ext cx="4943770" cy="1002382"/>
          </a:xfrm>
          <a:custGeom>
            <a:avLst/>
            <a:gdLst>
              <a:gd name="connsiteX0" fmla="*/ 0 w 4943770"/>
              <a:gd name="connsiteY0" fmla="*/ 0 h 1002382"/>
              <a:gd name="connsiteX1" fmla="*/ 4943770 w 4943770"/>
              <a:gd name="connsiteY1" fmla="*/ 0 h 1002382"/>
              <a:gd name="connsiteX2" fmla="*/ 4906928 w 4943770"/>
              <a:gd name="connsiteY2" fmla="*/ 44581 h 1002382"/>
              <a:gd name="connsiteX3" fmla="*/ 2525640 w 4943770"/>
              <a:gd name="connsiteY3" fmla="*/ 241508 h 1002382"/>
              <a:gd name="connsiteX4" fmla="*/ 1667268 w 4943770"/>
              <a:gd name="connsiteY4" fmla="*/ 163732 h 1002382"/>
              <a:gd name="connsiteX5" fmla="*/ 1317749 w 4943770"/>
              <a:gd name="connsiteY5" fmla="*/ 293864 h 1002382"/>
              <a:gd name="connsiteX6" fmla="*/ 75310 w 4943770"/>
              <a:gd name="connsiteY6" fmla="*/ 989292 h 1002382"/>
              <a:gd name="connsiteX7" fmla="*/ 0 w 4943770"/>
              <a:gd name="connsiteY7" fmla="*/ 1002382 h 100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3770" h="1002382">
                <a:moveTo>
                  <a:pt x="0" y="0"/>
                </a:moveTo>
                <a:lnTo>
                  <a:pt x="4943770" y="0"/>
                </a:lnTo>
                <a:lnTo>
                  <a:pt x="4906928" y="44581"/>
                </a:lnTo>
                <a:cubicBezTo>
                  <a:pt x="4311119" y="665259"/>
                  <a:pt x="3275391" y="550750"/>
                  <a:pt x="2525640" y="241508"/>
                </a:cubicBezTo>
                <a:cubicBezTo>
                  <a:pt x="2174456" y="97448"/>
                  <a:pt x="1956229" y="100710"/>
                  <a:pt x="1667268" y="163732"/>
                </a:cubicBezTo>
                <a:cubicBezTo>
                  <a:pt x="1546867" y="189990"/>
                  <a:pt x="1429272" y="233773"/>
                  <a:pt x="1317749" y="293864"/>
                </a:cubicBezTo>
                <a:cubicBezTo>
                  <a:pt x="1050964" y="428937"/>
                  <a:pt x="614633" y="864100"/>
                  <a:pt x="75310" y="989292"/>
                </a:cubicBezTo>
                <a:lnTo>
                  <a:pt x="0" y="1002382"/>
                </a:lnTo>
                <a:close/>
              </a:path>
            </a:pathLst>
          </a:custGeom>
          <a:solidFill>
            <a:schemeClr val="accent6"/>
          </a:solidFill>
          <a:ln w="348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DDF44C2-2412-E9A3-C652-50DB0A3633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943475" cy="6858000"/>
          </a:xfrm>
          <a:custGeom>
            <a:avLst/>
            <a:gdLst>
              <a:gd name="connsiteX0" fmla="*/ 1911118 w 4943475"/>
              <a:gd name="connsiteY0" fmla="*/ 0 h 6858000"/>
              <a:gd name="connsiteX1" fmla="*/ 4943475 w 4943475"/>
              <a:gd name="connsiteY1" fmla="*/ 0 h 6858000"/>
              <a:gd name="connsiteX2" fmla="*/ 4943475 w 4943475"/>
              <a:gd name="connsiteY2" fmla="*/ 6858000 h 6858000"/>
              <a:gd name="connsiteX3" fmla="*/ 1316945 w 4943475"/>
              <a:gd name="connsiteY3" fmla="*/ 6858000 h 6858000"/>
              <a:gd name="connsiteX4" fmla="*/ 1300831 w 4943475"/>
              <a:gd name="connsiteY4" fmla="*/ 6813975 h 6858000"/>
              <a:gd name="connsiteX5" fmla="*/ 11509 w 4943475"/>
              <a:gd name="connsiteY5" fmla="*/ 5644999 h 6858000"/>
              <a:gd name="connsiteX6" fmla="*/ 0 w 4943475"/>
              <a:gd name="connsiteY6" fmla="*/ 5642040 h 6858000"/>
              <a:gd name="connsiteX7" fmla="*/ 0 w 4943475"/>
              <a:gd name="connsiteY7" fmla="*/ 960342 h 6858000"/>
              <a:gd name="connsiteX8" fmla="*/ 102594 w 4943475"/>
              <a:gd name="connsiteY8" fmla="*/ 989005 h 6858000"/>
              <a:gd name="connsiteX9" fmla="*/ 693872 w 4943475"/>
              <a:gd name="connsiteY9" fmla="*/ 972388 h 6858000"/>
              <a:gd name="connsiteX10" fmla="*/ 1819086 w 4943475"/>
              <a:gd name="connsiteY10" fmla="*/ 1573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43475" h="6858000">
                <a:moveTo>
                  <a:pt x="1911118" y="0"/>
                </a:moveTo>
                <a:lnTo>
                  <a:pt x="4943475" y="0"/>
                </a:lnTo>
                <a:lnTo>
                  <a:pt x="4943475" y="6858000"/>
                </a:lnTo>
                <a:lnTo>
                  <a:pt x="1316945" y="6858000"/>
                </a:lnTo>
                <a:lnTo>
                  <a:pt x="1300831" y="6813975"/>
                </a:lnTo>
                <a:cubicBezTo>
                  <a:pt x="1065596" y="6257818"/>
                  <a:pt x="593762" y="5826099"/>
                  <a:pt x="11509" y="5644999"/>
                </a:cubicBezTo>
                <a:lnTo>
                  <a:pt x="0" y="5642040"/>
                </a:lnTo>
                <a:lnTo>
                  <a:pt x="0" y="960342"/>
                </a:lnTo>
                <a:lnTo>
                  <a:pt x="102594" y="989005"/>
                </a:lnTo>
                <a:cubicBezTo>
                  <a:pt x="295939" y="1032615"/>
                  <a:pt x="499008" y="1027216"/>
                  <a:pt x="693872" y="972388"/>
                </a:cubicBezTo>
                <a:cubicBezTo>
                  <a:pt x="1136296" y="858399"/>
                  <a:pt x="1554913" y="550056"/>
                  <a:pt x="1819086" y="157393"/>
                </a:cubicBezTo>
                <a:close/>
              </a:path>
            </a:pathLst>
          </a:custGeom>
        </p:spPr>
        <p:txBody>
          <a:bodyPr wrap="square" tIns="100584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96DD61-1B0E-A099-FDF3-C56B229B2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600" y="613691"/>
            <a:ext cx="5843016" cy="1736747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>
              <a:lnSpc>
                <a:spcPct val="75000"/>
              </a:lnSpc>
              <a:defRPr sz="2800" b="1" cap="all" spc="0" baseline="0"/>
            </a:lvl1pPr>
          </a:lstStyle>
          <a:p>
            <a:endParaRPr lang="en-US" dirty="0"/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2E596889-9B6E-875C-4B19-F4B3C2CE167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435600" y="2740128"/>
            <a:ext cx="5718896" cy="39624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6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41142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7">
            <a:extLst>
              <a:ext uri="{FF2B5EF4-FFF2-40B4-BE49-F238E27FC236}">
                <a16:creationId xmlns:a16="http://schemas.microsoft.com/office/drawing/2014/main" id="{0AE23B93-BC49-29E1-B798-915A07D7A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51328" y="0"/>
            <a:ext cx="1740673" cy="2452455"/>
          </a:xfrm>
          <a:custGeom>
            <a:avLst/>
            <a:gdLst>
              <a:gd name="connsiteX0" fmla="*/ 9752 w 1740673"/>
              <a:gd name="connsiteY0" fmla="*/ 0 h 2452455"/>
              <a:gd name="connsiteX1" fmla="*/ 1740673 w 1740673"/>
              <a:gd name="connsiteY1" fmla="*/ 0 h 2452455"/>
              <a:gd name="connsiteX2" fmla="*/ 1740673 w 1740673"/>
              <a:gd name="connsiteY2" fmla="*/ 2452455 h 2452455"/>
              <a:gd name="connsiteX3" fmla="*/ 1641792 w 1740673"/>
              <a:gd name="connsiteY3" fmla="*/ 2253927 h 2452455"/>
              <a:gd name="connsiteX4" fmla="*/ 1168412 w 1740673"/>
              <a:gd name="connsiteY4" fmla="*/ 1679772 h 2452455"/>
              <a:gd name="connsiteX5" fmla="*/ 63 w 1740673"/>
              <a:gd name="connsiteY5" fmla="*/ 135821 h 245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40673" h="2452455">
                <a:moveTo>
                  <a:pt x="9752" y="0"/>
                </a:moveTo>
                <a:lnTo>
                  <a:pt x="1740673" y="0"/>
                </a:lnTo>
                <a:lnTo>
                  <a:pt x="1740673" y="2452455"/>
                </a:lnTo>
                <a:lnTo>
                  <a:pt x="1641792" y="2253927"/>
                </a:lnTo>
                <a:cubicBezTo>
                  <a:pt x="1523030" y="2044952"/>
                  <a:pt x="1373754" y="1845991"/>
                  <a:pt x="1168412" y="1679772"/>
                </a:cubicBezTo>
                <a:cubicBezTo>
                  <a:pt x="742644" y="1335088"/>
                  <a:pt x="-7886" y="949509"/>
                  <a:pt x="63" y="135821"/>
                </a:cubicBezTo>
                <a:close/>
              </a:path>
            </a:pathLst>
          </a:custGeom>
          <a:solidFill>
            <a:schemeClr val="accent1"/>
          </a:solidFill>
          <a:ln w="1678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48F560B-EB0A-0B8F-398E-F722EDBBB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715"/>
          <a:stretch>
            <a:fillRect/>
          </a:stretch>
        </p:blipFill>
        <p:spPr>
          <a:xfrm rot="10800000" flipV="1">
            <a:off x="4605276" y="0"/>
            <a:ext cx="7493958" cy="1807198"/>
          </a:xfrm>
          <a:custGeom>
            <a:avLst/>
            <a:gdLst>
              <a:gd name="connsiteX0" fmla="*/ 7493958 w 7493958"/>
              <a:gd name="connsiteY0" fmla="*/ 0 h 1807198"/>
              <a:gd name="connsiteX1" fmla="*/ 0 w 7493958"/>
              <a:gd name="connsiteY1" fmla="*/ 0 h 1807198"/>
              <a:gd name="connsiteX2" fmla="*/ 0 w 7493958"/>
              <a:gd name="connsiteY2" fmla="*/ 1807198 h 1807198"/>
              <a:gd name="connsiteX3" fmla="*/ 7493958 w 7493958"/>
              <a:gd name="connsiteY3" fmla="*/ 1807198 h 18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3958" h="1807198">
                <a:moveTo>
                  <a:pt x="7493958" y="0"/>
                </a:moveTo>
                <a:lnTo>
                  <a:pt x="0" y="0"/>
                </a:lnTo>
                <a:lnTo>
                  <a:pt x="0" y="1807198"/>
                </a:lnTo>
                <a:lnTo>
                  <a:pt x="7493958" y="1807198"/>
                </a:lnTo>
                <a:close/>
              </a:path>
            </a:pathLst>
          </a:custGeom>
        </p:spPr>
      </p:pic>
      <p:sp>
        <p:nvSpPr>
          <p:cNvPr id="8" name="Freeform 24">
            <a:extLst>
              <a:ext uri="{FF2B5EF4-FFF2-40B4-BE49-F238E27FC236}">
                <a16:creationId xmlns:a16="http://schemas.microsoft.com/office/drawing/2014/main" id="{50E14D9C-F921-BC70-06C5-A5EA5B6D0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580429" y="5885690"/>
            <a:ext cx="3501038" cy="972311"/>
          </a:xfrm>
          <a:custGeom>
            <a:avLst/>
            <a:gdLst>
              <a:gd name="connsiteX0" fmla="*/ 1750519 w 3501038"/>
              <a:gd name="connsiteY0" fmla="*/ 972311 h 972311"/>
              <a:gd name="connsiteX1" fmla="*/ 3463737 w 3501038"/>
              <a:gd name="connsiteY1" fmla="*/ 61401 h 972311"/>
              <a:gd name="connsiteX2" fmla="*/ 3501038 w 3501038"/>
              <a:gd name="connsiteY2" fmla="*/ 0 h 972311"/>
              <a:gd name="connsiteX3" fmla="*/ 0 w 3501038"/>
              <a:gd name="connsiteY3" fmla="*/ 0 h 972311"/>
              <a:gd name="connsiteX4" fmla="*/ 37301 w 3501038"/>
              <a:gd name="connsiteY4" fmla="*/ 61401 h 972311"/>
              <a:gd name="connsiteX5" fmla="*/ 1750519 w 3501038"/>
              <a:gd name="connsiteY5" fmla="*/ 972311 h 97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1038" h="972311">
                <a:moveTo>
                  <a:pt x="1750519" y="972311"/>
                </a:moveTo>
                <a:cubicBezTo>
                  <a:pt x="2463681" y="972311"/>
                  <a:pt x="3092449" y="610979"/>
                  <a:pt x="3463737" y="61401"/>
                </a:cubicBezTo>
                <a:lnTo>
                  <a:pt x="3501038" y="0"/>
                </a:lnTo>
                <a:lnTo>
                  <a:pt x="0" y="0"/>
                </a:lnTo>
                <a:lnTo>
                  <a:pt x="37301" y="61401"/>
                </a:lnTo>
                <a:cubicBezTo>
                  <a:pt x="408589" y="610979"/>
                  <a:pt x="1037357" y="972311"/>
                  <a:pt x="1750519" y="9723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: Shape 10">
            <a:extLst>
              <a:ext uri="{FF2B5EF4-FFF2-40B4-BE49-F238E27FC236}">
                <a16:creationId xmlns:a16="http://schemas.microsoft.com/office/drawing/2014/main" id="{9052D5D9-AE58-DD9D-727D-1C56CD81B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58800" y="4948819"/>
            <a:ext cx="3633200" cy="1909181"/>
          </a:xfrm>
          <a:custGeom>
            <a:avLst/>
            <a:gdLst>
              <a:gd name="connsiteX0" fmla="*/ 3633200 w 3633200"/>
              <a:gd name="connsiteY0" fmla="*/ 0 h 1909181"/>
              <a:gd name="connsiteX1" fmla="*/ 3633200 w 3633200"/>
              <a:gd name="connsiteY1" fmla="*/ 1909181 h 1909181"/>
              <a:gd name="connsiteX2" fmla="*/ 0 w 3633200"/>
              <a:gd name="connsiteY2" fmla="*/ 1909181 h 1909181"/>
              <a:gd name="connsiteX3" fmla="*/ 93750 w 3633200"/>
              <a:gd name="connsiteY3" fmla="*/ 1811399 h 1909181"/>
              <a:gd name="connsiteX4" fmla="*/ 1924918 w 3633200"/>
              <a:gd name="connsiteY4" fmla="*/ 1263638 h 1909181"/>
              <a:gd name="connsiteX5" fmla="*/ 2756912 w 3633200"/>
              <a:gd name="connsiteY5" fmla="*/ 1038610 h 1909181"/>
              <a:gd name="connsiteX6" fmla="*/ 3039524 w 3633200"/>
              <a:gd name="connsiteY6" fmla="*/ 795240 h 1909181"/>
              <a:gd name="connsiteX7" fmla="*/ 3627562 w 3633200"/>
              <a:gd name="connsiteY7" fmla="*/ 5818 h 190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3200" h="1909181">
                <a:moveTo>
                  <a:pt x="3633200" y="0"/>
                </a:moveTo>
                <a:lnTo>
                  <a:pt x="3633200" y="1909181"/>
                </a:lnTo>
                <a:lnTo>
                  <a:pt x="0" y="1909181"/>
                </a:lnTo>
                <a:lnTo>
                  <a:pt x="93750" y="1811399"/>
                </a:lnTo>
                <a:cubicBezTo>
                  <a:pt x="559335" y="1384673"/>
                  <a:pt x="1301474" y="1240755"/>
                  <a:pt x="1924918" y="1263638"/>
                </a:cubicBezTo>
                <a:cubicBezTo>
                  <a:pt x="2304271" y="1276833"/>
                  <a:pt x="2507796" y="1198020"/>
                  <a:pt x="2756912" y="1038610"/>
                </a:cubicBezTo>
                <a:cubicBezTo>
                  <a:pt x="2860710" y="972190"/>
                  <a:pt x="2955795" y="890308"/>
                  <a:pt x="3039524" y="795240"/>
                </a:cubicBezTo>
                <a:cubicBezTo>
                  <a:pt x="3187383" y="635762"/>
                  <a:pt x="3364245" y="296298"/>
                  <a:pt x="3627562" y="5818"/>
                </a:cubicBezTo>
                <a:close/>
              </a:path>
            </a:pathLst>
          </a:custGeom>
          <a:solidFill>
            <a:schemeClr val="accent5"/>
          </a:solidFill>
          <a:ln w="31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Freeform: Shape 11">
            <a:extLst>
              <a:ext uri="{FF2B5EF4-FFF2-40B4-BE49-F238E27FC236}">
                <a16:creationId xmlns:a16="http://schemas.microsoft.com/office/drawing/2014/main" id="{4AA1832A-296F-F6EB-4898-71502D9A3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991252" cy="4572104"/>
          </a:xfrm>
          <a:custGeom>
            <a:avLst/>
            <a:gdLst>
              <a:gd name="connsiteX0" fmla="*/ 0 w 1991252"/>
              <a:gd name="connsiteY0" fmla="*/ 2138799 h 4572104"/>
              <a:gd name="connsiteX1" fmla="*/ 6705 w 1991252"/>
              <a:gd name="connsiteY1" fmla="*/ 2143576 h 4572104"/>
              <a:gd name="connsiteX2" fmla="*/ 516530 w 1991252"/>
              <a:gd name="connsiteY2" fmla="*/ 2534582 h 4572104"/>
              <a:gd name="connsiteX3" fmla="*/ 685548 w 1991252"/>
              <a:gd name="connsiteY3" fmla="*/ 3451134 h 4572104"/>
              <a:gd name="connsiteX4" fmla="*/ 60148 w 1991252"/>
              <a:gd name="connsiteY4" fmla="*/ 4521457 h 4572104"/>
              <a:gd name="connsiteX5" fmla="*/ 0 w 1991252"/>
              <a:gd name="connsiteY5" fmla="*/ 4572104 h 4572104"/>
              <a:gd name="connsiteX6" fmla="*/ 0 w 1991252"/>
              <a:gd name="connsiteY6" fmla="*/ 0 h 4572104"/>
              <a:gd name="connsiteX7" fmla="*/ 1991252 w 1991252"/>
              <a:gd name="connsiteY7" fmla="*/ 0 h 4572104"/>
              <a:gd name="connsiteX8" fmla="*/ 1947397 w 1991252"/>
              <a:gd name="connsiteY8" fmla="*/ 93155 h 4572104"/>
              <a:gd name="connsiteX9" fmla="*/ 1818489 w 1991252"/>
              <a:gd name="connsiteY9" fmla="*/ 279679 h 4572104"/>
              <a:gd name="connsiteX10" fmla="*/ 763951 w 1991252"/>
              <a:gd name="connsiteY10" fmla="*/ 856979 h 4572104"/>
              <a:gd name="connsiteX11" fmla="*/ 44441 w 1991252"/>
              <a:gd name="connsiteY11" fmla="*/ 1105345 h 4572104"/>
              <a:gd name="connsiteX12" fmla="*/ 0 w 1991252"/>
              <a:gd name="connsiteY12" fmla="*/ 1133371 h 457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1252" h="4572104">
                <a:moveTo>
                  <a:pt x="0" y="2138799"/>
                </a:moveTo>
                <a:lnTo>
                  <a:pt x="6705" y="2143576"/>
                </a:lnTo>
                <a:cubicBezTo>
                  <a:pt x="195773" y="2267705"/>
                  <a:pt x="406581" y="2377529"/>
                  <a:pt x="516530" y="2534582"/>
                </a:cubicBezTo>
                <a:cubicBezTo>
                  <a:pt x="696394" y="2804803"/>
                  <a:pt x="754748" y="3134725"/>
                  <a:pt x="685548" y="3451134"/>
                </a:cubicBezTo>
                <a:cubicBezTo>
                  <a:pt x="607573" y="3849685"/>
                  <a:pt x="375193" y="4238508"/>
                  <a:pt x="60148" y="4521457"/>
                </a:cubicBezTo>
                <a:lnTo>
                  <a:pt x="0" y="4572104"/>
                </a:lnTo>
                <a:close/>
                <a:moveTo>
                  <a:pt x="0" y="0"/>
                </a:moveTo>
                <a:lnTo>
                  <a:pt x="1991252" y="0"/>
                </a:lnTo>
                <a:lnTo>
                  <a:pt x="1947397" y="93155"/>
                </a:lnTo>
                <a:cubicBezTo>
                  <a:pt x="1909773" y="158891"/>
                  <a:pt x="1866874" y="221286"/>
                  <a:pt x="1818489" y="279679"/>
                </a:cubicBezTo>
                <a:cubicBezTo>
                  <a:pt x="1586623" y="558208"/>
                  <a:pt x="1093740" y="786286"/>
                  <a:pt x="763951" y="856979"/>
                </a:cubicBezTo>
                <a:cubicBezTo>
                  <a:pt x="588836" y="892826"/>
                  <a:pt x="291439" y="973000"/>
                  <a:pt x="44441" y="1105345"/>
                </a:cubicBezTo>
                <a:lnTo>
                  <a:pt x="0" y="113337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2883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BEF5AD5C-8D5B-14F6-F688-592B02282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343CA5-4CA0-41D9-7ED0-D8D9D96A1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5924" y="914400"/>
            <a:ext cx="10360152" cy="3657600"/>
          </a:xfrm>
        </p:spPr>
        <p:txBody>
          <a:bodyPr anchor="b">
            <a:noAutofit/>
          </a:bodyPr>
          <a:lstStyle>
            <a:lvl1pPr algn="ctr">
              <a:lnSpc>
                <a:spcPct val="75000"/>
              </a:lnSpc>
              <a:defRPr sz="4400" cap="all" spc="600"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26411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653D8540-5794-860E-E6C6-CB80F4051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1387803" y="4555795"/>
            <a:ext cx="914401" cy="3690008"/>
          </a:xfrm>
          <a:custGeom>
            <a:avLst/>
            <a:gdLst>
              <a:gd name="connsiteX0" fmla="*/ 914393 w 914401"/>
              <a:gd name="connsiteY0" fmla="*/ 1625548 h 3690008"/>
              <a:gd name="connsiteX1" fmla="*/ 200040 w 914401"/>
              <a:gd name="connsiteY1" fmla="*/ 164703 h 3690008"/>
              <a:gd name="connsiteX2" fmla="*/ 0 w 914401"/>
              <a:gd name="connsiteY2" fmla="*/ 0 h 3690008"/>
              <a:gd name="connsiteX3" fmla="*/ 0 w 914401"/>
              <a:gd name="connsiteY3" fmla="*/ 3690008 h 3690008"/>
              <a:gd name="connsiteX4" fmla="*/ 684950 w 914401"/>
              <a:gd name="connsiteY4" fmla="*/ 3690008 h 3690008"/>
              <a:gd name="connsiteX5" fmla="*/ 683046 w 914401"/>
              <a:gd name="connsiteY5" fmla="*/ 3683775 h 3690008"/>
              <a:gd name="connsiteX6" fmla="*/ 608736 w 914401"/>
              <a:gd name="connsiteY6" fmla="*/ 3519687 h 3690008"/>
              <a:gd name="connsiteX7" fmla="*/ 353078 w 914401"/>
              <a:gd name="connsiteY7" fmla="*/ 2837178 h 3690008"/>
              <a:gd name="connsiteX8" fmla="*/ 914393 w 914401"/>
              <a:gd name="connsiteY8" fmla="*/ 1625548 h 369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1" h="3690008">
                <a:moveTo>
                  <a:pt x="914393" y="1625548"/>
                </a:moveTo>
                <a:cubicBezTo>
                  <a:pt x="911641" y="1092628"/>
                  <a:pt x="614720" y="555054"/>
                  <a:pt x="200040" y="164703"/>
                </a:cubicBezTo>
                <a:lnTo>
                  <a:pt x="0" y="0"/>
                </a:lnTo>
                <a:lnTo>
                  <a:pt x="0" y="3690008"/>
                </a:lnTo>
                <a:lnTo>
                  <a:pt x="684950" y="3690008"/>
                </a:lnTo>
                <a:lnTo>
                  <a:pt x="683046" y="3683775"/>
                </a:lnTo>
                <a:cubicBezTo>
                  <a:pt x="661881" y="3627679"/>
                  <a:pt x="637060" y="3572811"/>
                  <a:pt x="608736" y="3519687"/>
                </a:cubicBezTo>
                <a:cubicBezTo>
                  <a:pt x="471578" y="3263358"/>
                  <a:pt x="246982" y="3154469"/>
                  <a:pt x="353078" y="2837178"/>
                </a:cubicBezTo>
                <a:cubicBezTo>
                  <a:pt x="503567" y="2394592"/>
                  <a:pt x="916615" y="2140445"/>
                  <a:pt x="914393" y="1625548"/>
                </a:cubicBezTo>
                <a:close/>
              </a:path>
            </a:pathLst>
          </a:custGeom>
          <a:solidFill>
            <a:schemeClr val="accent3"/>
          </a:solidFill>
          <a:ln w="203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4"/>
            <a:ext cx="4987598" cy="179459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sz="3200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sz="1200" spc="3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2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6488" y="2377875"/>
            <a:ext cx="3536078" cy="3565723"/>
          </a:xfrm>
        </p:spPr>
        <p:txBody>
          <a:bodyPr lIns="0" tIns="0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20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8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6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4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265893F-4A9C-ABB2-2B83-283067F829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73599" y="2377875"/>
            <a:ext cx="6816725" cy="378025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18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AC01F4F-AA50-6589-C5AA-A98B0D5AF7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73600" y="2755900"/>
            <a:ext cx="6816725" cy="3187700"/>
          </a:xfrm>
        </p:spPr>
        <p:txBody>
          <a:bodyPr anchor="ctr"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3168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+ Imag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4"/>
            <a:ext cx="4987598" cy="179459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sz="3200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sz="1200" spc="3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2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6488" y="2377875"/>
            <a:ext cx="4627866" cy="4300717"/>
          </a:xfrm>
        </p:spPr>
        <p:txBody>
          <a:bodyPr lIns="0" tIns="0"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200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8B70107-5AE5-7117-0F14-6BF9DD30CB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16613" y="835025"/>
            <a:ext cx="5575300" cy="60309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8457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20">
            <a:extLst>
              <a:ext uri="{FF2B5EF4-FFF2-40B4-BE49-F238E27FC236}">
                <a16:creationId xmlns:a16="http://schemas.microsoft.com/office/drawing/2014/main" id="{F6276F98-083C-C436-D4E0-BB6B1D617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810562"/>
            <a:ext cx="3505512" cy="3047438"/>
          </a:xfrm>
          <a:custGeom>
            <a:avLst/>
            <a:gdLst>
              <a:gd name="connsiteX0" fmla="*/ 140070 w 3505512"/>
              <a:gd name="connsiteY0" fmla="*/ 84 h 3047438"/>
              <a:gd name="connsiteX1" fmla="*/ 378078 w 3505512"/>
              <a:gd name="connsiteY1" fmla="*/ 26868 h 3047438"/>
              <a:gd name="connsiteX2" fmla="*/ 2124544 w 3505512"/>
              <a:gd name="connsiteY2" fmla="*/ 1868599 h 3047438"/>
              <a:gd name="connsiteX3" fmla="*/ 3503411 w 3505512"/>
              <a:gd name="connsiteY3" fmla="*/ 3038169 h 3047438"/>
              <a:gd name="connsiteX4" fmla="*/ 3505512 w 3505512"/>
              <a:gd name="connsiteY4" fmla="*/ 3047438 h 3047438"/>
              <a:gd name="connsiteX5" fmla="*/ 0 w 3505512"/>
              <a:gd name="connsiteY5" fmla="*/ 3047438 h 3047438"/>
              <a:gd name="connsiteX6" fmla="*/ 0 w 3505512"/>
              <a:gd name="connsiteY6" fmla="*/ 9356 h 3047438"/>
              <a:gd name="connsiteX7" fmla="*/ 32906 w 3505512"/>
              <a:gd name="connsiteY7" fmla="*/ 4358 h 3047438"/>
              <a:gd name="connsiteX8" fmla="*/ 140070 w 3505512"/>
              <a:gd name="connsiteY8" fmla="*/ 84 h 304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05512" h="3047438">
                <a:moveTo>
                  <a:pt x="140070" y="84"/>
                </a:moveTo>
                <a:cubicBezTo>
                  <a:pt x="214085" y="1007"/>
                  <a:pt x="293301" y="9629"/>
                  <a:pt x="378078" y="26868"/>
                </a:cubicBezTo>
                <a:cubicBezTo>
                  <a:pt x="1074806" y="168586"/>
                  <a:pt x="1202169" y="1352919"/>
                  <a:pt x="2124544" y="1868599"/>
                </a:cubicBezTo>
                <a:cubicBezTo>
                  <a:pt x="2570800" y="2118122"/>
                  <a:pt x="3301901" y="2354692"/>
                  <a:pt x="3503411" y="3038169"/>
                </a:cubicBezTo>
                <a:lnTo>
                  <a:pt x="3505512" y="3047438"/>
                </a:lnTo>
                <a:lnTo>
                  <a:pt x="0" y="3047438"/>
                </a:lnTo>
                <a:lnTo>
                  <a:pt x="0" y="9356"/>
                </a:lnTo>
                <a:lnTo>
                  <a:pt x="32906" y="4358"/>
                </a:lnTo>
                <a:cubicBezTo>
                  <a:pt x="67357" y="1086"/>
                  <a:pt x="103063" y="-377"/>
                  <a:pt x="140070" y="84"/>
                </a:cubicBezTo>
                <a:close/>
              </a:path>
            </a:pathLst>
          </a:custGeom>
          <a:solidFill>
            <a:schemeClr val="accent5"/>
          </a:solidFill>
          <a:ln w="222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sz="3200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sz="1200" spc="3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2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87333" y="2377871"/>
            <a:ext cx="4292202" cy="43594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6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CB9E0096-D944-5245-13D4-92814D4D59C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18385" y="2377871"/>
            <a:ext cx="4172575" cy="43594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2000"/>
            </a:lvl1pPr>
            <a:lvl2pPr marL="4572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600"/>
            </a:lvl3pPr>
            <a:lvl4pPr marL="13716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26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+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sz="3200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sz="1200" spc="3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2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D64F80-2CCD-28E9-12D1-CFA0E2952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80323" y="2366300"/>
            <a:ext cx="3536078" cy="3588330"/>
          </a:xfrm>
        </p:spPr>
        <p:txBody>
          <a:bodyPr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/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23945778-2B6F-930D-51C8-417685BC4E1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4673600" y="2366300"/>
            <a:ext cx="6816725" cy="3587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253627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372" y="536983"/>
            <a:ext cx="4987598" cy="1806163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sz="3200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sz="1200" spc="3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2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23945778-2B6F-930D-51C8-417685BC4E1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8376" y="2366300"/>
            <a:ext cx="10791949" cy="35877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299816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90D34EE-F9DA-E443-4A73-7A028CD1DC77}"/>
              </a:ext>
            </a:extLst>
          </p:cNvPr>
          <p:cNvSpPr/>
          <p:nvPr userDrawn="1"/>
        </p:nvSpPr>
        <p:spPr>
          <a:xfrm>
            <a:off x="6576005" y="6244034"/>
            <a:ext cx="5128931" cy="613967"/>
          </a:xfrm>
          <a:custGeom>
            <a:avLst/>
            <a:gdLst>
              <a:gd name="connsiteX0" fmla="*/ 4291965 w 5128931"/>
              <a:gd name="connsiteY0" fmla="*/ 60 h 613967"/>
              <a:gd name="connsiteX1" fmla="*/ 4666198 w 5128931"/>
              <a:gd name="connsiteY1" fmla="*/ 89254 h 613967"/>
              <a:gd name="connsiteX2" fmla="*/ 5101197 w 5128931"/>
              <a:gd name="connsiteY2" fmla="*/ 537690 h 613967"/>
              <a:gd name="connsiteX3" fmla="*/ 5128931 w 5128931"/>
              <a:gd name="connsiteY3" fmla="*/ 613967 h 613967"/>
              <a:gd name="connsiteX4" fmla="*/ 0 w 5128931"/>
              <a:gd name="connsiteY4" fmla="*/ 613967 h 613967"/>
              <a:gd name="connsiteX5" fmla="*/ 15614 w 5128931"/>
              <a:gd name="connsiteY5" fmla="*/ 593375 h 613967"/>
              <a:gd name="connsiteX6" fmla="*/ 81739 w 5128931"/>
              <a:gd name="connsiteY6" fmla="*/ 517786 h 613967"/>
              <a:gd name="connsiteX7" fmla="*/ 2139708 w 5128931"/>
              <a:gd name="connsiteY7" fmla="*/ 331996 h 613967"/>
              <a:gd name="connsiteX8" fmla="*/ 4291965 w 5128931"/>
              <a:gd name="connsiteY8" fmla="*/ 60 h 613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8931" h="613967">
                <a:moveTo>
                  <a:pt x="4291965" y="60"/>
                </a:moveTo>
                <a:cubicBezTo>
                  <a:pt x="4425259" y="-1390"/>
                  <a:pt x="4550210" y="23536"/>
                  <a:pt x="4666198" y="89254"/>
                </a:cubicBezTo>
                <a:cubicBezTo>
                  <a:pt x="4891999" y="217207"/>
                  <a:pt x="5029133" y="370815"/>
                  <a:pt x="5101197" y="537690"/>
                </a:cubicBezTo>
                <a:lnTo>
                  <a:pt x="5128931" y="613967"/>
                </a:lnTo>
                <a:lnTo>
                  <a:pt x="0" y="613967"/>
                </a:lnTo>
                <a:lnTo>
                  <a:pt x="15614" y="593375"/>
                </a:lnTo>
                <a:cubicBezTo>
                  <a:pt x="37505" y="566465"/>
                  <a:pt x="59606" y="541212"/>
                  <a:pt x="81739" y="517786"/>
                </a:cubicBezTo>
                <a:cubicBezTo>
                  <a:pt x="726324" y="-164414"/>
                  <a:pt x="1567784" y="212292"/>
                  <a:pt x="2139708" y="331996"/>
                </a:cubicBezTo>
                <a:cubicBezTo>
                  <a:pt x="2980088" y="507931"/>
                  <a:pt x="3714356" y="6344"/>
                  <a:pt x="4291965" y="60"/>
                </a:cubicBezTo>
                <a:close/>
              </a:path>
            </a:pathLst>
          </a:custGeom>
          <a:solidFill>
            <a:schemeClr val="accent1"/>
          </a:solidFill>
          <a:ln w="2373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BA1AC28-AEBA-F273-D81B-DCB3F7595C06}"/>
              </a:ext>
            </a:extLst>
          </p:cNvPr>
          <p:cNvSpPr/>
          <p:nvPr userDrawn="1"/>
        </p:nvSpPr>
        <p:spPr>
          <a:xfrm>
            <a:off x="11450906" y="3547173"/>
            <a:ext cx="741094" cy="3164819"/>
          </a:xfrm>
          <a:custGeom>
            <a:avLst/>
            <a:gdLst>
              <a:gd name="connsiteX0" fmla="*/ 741094 w 741094"/>
              <a:gd name="connsiteY0" fmla="*/ 0 h 3164819"/>
              <a:gd name="connsiteX1" fmla="*/ 741094 w 741094"/>
              <a:gd name="connsiteY1" fmla="*/ 3164819 h 3164819"/>
              <a:gd name="connsiteX2" fmla="*/ 696311 w 741094"/>
              <a:gd name="connsiteY2" fmla="*/ 3128887 h 3164819"/>
              <a:gd name="connsiteX3" fmla="*/ 66029 w 741094"/>
              <a:gd name="connsiteY3" fmla="*/ 2098526 h 3164819"/>
              <a:gd name="connsiteX4" fmla="*/ 659081 w 741094"/>
              <a:gd name="connsiteY4" fmla="*/ 69283 h 316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094" h="3164819">
                <a:moveTo>
                  <a:pt x="741094" y="0"/>
                </a:moveTo>
                <a:lnTo>
                  <a:pt x="741094" y="3164819"/>
                </a:lnTo>
                <a:lnTo>
                  <a:pt x="696311" y="3128887"/>
                </a:lnTo>
                <a:cubicBezTo>
                  <a:pt x="398216" y="2865259"/>
                  <a:pt x="172941" y="2512853"/>
                  <a:pt x="66029" y="2098526"/>
                </a:cubicBezTo>
                <a:cubicBezTo>
                  <a:pt x="-129976" y="1338929"/>
                  <a:pt x="122879" y="568970"/>
                  <a:pt x="659081" y="6928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BEF5AD5C-8D5B-14F6-F688-592B02282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343CA5-4CA0-41D9-7ED0-D8D9D96A1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3657600"/>
          </a:xfrm>
        </p:spPr>
        <p:txBody>
          <a:bodyPr anchor="b">
            <a:noAutofit/>
          </a:bodyPr>
          <a:lstStyle>
            <a:lvl1pPr algn="ctr">
              <a:lnSpc>
                <a:spcPct val="75000"/>
              </a:lnSpc>
              <a:defRPr sz="5400" cap="all" spc="6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FB058F7-2BE2-A189-1B03-F472C55108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30363" y="5006113"/>
            <a:ext cx="8931275" cy="1720850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/>
            </a:lvl1pPr>
            <a:lvl2pPr marL="457200" indent="0" algn="ctr">
              <a:spcBef>
                <a:spcPts val="0"/>
              </a:spcBef>
              <a:buNone/>
              <a:defRPr/>
            </a:lvl2pPr>
            <a:lvl3pPr marL="914400" indent="0" algn="ctr">
              <a:spcBef>
                <a:spcPts val="0"/>
              </a:spcBef>
              <a:buNone/>
              <a:defRPr/>
            </a:lvl3pPr>
            <a:lvl4pPr marL="1371600" indent="0" algn="ctr">
              <a:spcBef>
                <a:spcPts val="0"/>
              </a:spcBef>
              <a:buNone/>
              <a:defRPr/>
            </a:lvl4pPr>
            <a:lvl5pPr marL="1828800" indent="0" algn="ctr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4DA6858-F008-49D8-3E6E-18FE12891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1920" b="49138"/>
          <a:stretch>
            <a:fillRect/>
          </a:stretch>
        </p:blipFill>
        <p:spPr>
          <a:xfrm rot="10800000" flipH="1" flipV="1">
            <a:off x="-9638" y="3945640"/>
            <a:ext cx="2853725" cy="2938093"/>
          </a:xfrm>
          <a:custGeom>
            <a:avLst/>
            <a:gdLst>
              <a:gd name="connsiteX0" fmla="*/ 0 w 2853725"/>
              <a:gd name="connsiteY0" fmla="*/ 0 h 2938093"/>
              <a:gd name="connsiteX1" fmla="*/ 2853725 w 2853725"/>
              <a:gd name="connsiteY1" fmla="*/ 0 h 2938093"/>
              <a:gd name="connsiteX2" fmla="*/ 2853725 w 2853725"/>
              <a:gd name="connsiteY2" fmla="*/ 2938093 h 2938093"/>
              <a:gd name="connsiteX3" fmla="*/ 0 w 2853725"/>
              <a:gd name="connsiteY3" fmla="*/ 2938093 h 293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3725" h="2938093">
                <a:moveTo>
                  <a:pt x="0" y="0"/>
                </a:moveTo>
                <a:lnTo>
                  <a:pt x="2853725" y="0"/>
                </a:lnTo>
                <a:lnTo>
                  <a:pt x="2853725" y="2938093"/>
                </a:lnTo>
                <a:lnTo>
                  <a:pt x="0" y="2938093"/>
                </a:ln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D697063-5A37-7E43-799C-8864FD42BAAC}"/>
              </a:ext>
            </a:extLst>
          </p:cNvPr>
          <p:cNvSpPr/>
          <p:nvPr userDrawn="1"/>
        </p:nvSpPr>
        <p:spPr>
          <a:xfrm>
            <a:off x="9063204" y="0"/>
            <a:ext cx="3128797" cy="2679752"/>
          </a:xfrm>
          <a:custGeom>
            <a:avLst/>
            <a:gdLst>
              <a:gd name="connsiteX0" fmla="*/ 3128797 w 3128797"/>
              <a:gd name="connsiteY0" fmla="*/ 879358 h 2679752"/>
              <a:gd name="connsiteX1" fmla="*/ 3128797 w 3128797"/>
              <a:gd name="connsiteY1" fmla="*/ 2679752 h 2679752"/>
              <a:gd name="connsiteX2" fmla="*/ 3059267 w 3128797"/>
              <a:gd name="connsiteY2" fmla="*/ 2608151 h 2679752"/>
              <a:gd name="connsiteX3" fmla="*/ 2764395 w 3128797"/>
              <a:gd name="connsiteY3" fmla="*/ 1724021 h 2679752"/>
              <a:gd name="connsiteX4" fmla="*/ 3093998 w 3128797"/>
              <a:gd name="connsiteY4" fmla="*/ 985035 h 2679752"/>
              <a:gd name="connsiteX5" fmla="*/ 0 w 3128797"/>
              <a:gd name="connsiteY5" fmla="*/ 0 h 2679752"/>
              <a:gd name="connsiteX6" fmla="*/ 3128797 w 3128797"/>
              <a:gd name="connsiteY6" fmla="*/ 0 h 2679752"/>
              <a:gd name="connsiteX7" fmla="*/ 3128797 w 3128797"/>
              <a:gd name="connsiteY7" fmla="*/ 550788 h 2679752"/>
              <a:gd name="connsiteX8" fmla="*/ 3123603 w 3128797"/>
              <a:gd name="connsiteY8" fmla="*/ 534564 h 2679752"/>
              <a:gd name="connsiteX9" fmla="*/ 1737201 w 3128797"/>
              <a:gd name="connsiteY9" fmla="*/ 374784 h 2679752"/>
              <a:gd name="connsiteX10" fmla="*/ 534991 w 3128797"/>
              <a:gd name="connsiteY10" fmla="*/ 378865 h 2679752"/>
              <a:gd name="connsiteX11" fmla="*/ 147047 w 3128797"/>
              <a:gd name="connsiteY11" fmla="*/ 143968 h 267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28797" h="2679752">
                <a:moveTo>
                  <a:pt x="3128797" y="879358"/>
                </a:moveTo>
                <a:lnTo>
                  <a:pt x="3128797" y="2679752"/>
                </a:lnTo>
                <a:lnTo>
                  <a:pt x="3059267" y="2608151"/>
                </a:lnTo>
                <a:cubicBezTo>
                  <a:pt x="2845801" y="2364562"/>
                  <a:pt x="2737482" y="2047511"/>
                  <a:pt x="2764395" y="1724021"/>
                </a:cubicBezTo>
                <a:cubicBezTo>
                  <a:pt x="2789869" y="1485736"/>
                  <a:pt x="2988975" y="1235917"/>
                  <a:pt x="3093998" y="985035"/>
                </a:cubicBezTo>
                <a:close/>
                <a:moveTo>
                  <a:pt x="0" y="0"/>
                </a:moveTo>
                <a:lnTo>
                  <a:pt x="3128797" y="0"/>
                </a:lnTo>
                <a:lnTo>
                  <a:pt x="3128797" y="550788"/>
                </a:lnTo>
                <a:lnTo>
                  <a:pt x="3123603" y="534564"/>
                </a:lnTo>
                <a:cubicBezTo>
                  <a:pt x="2933666" y="80785"/>
                  <a:pt x="2078477" y="268334"/>
                  <a:pt x="1737201" y="374784"/>
                </a:cubicBezTo>
                <a:cubicBezTo>
                  <a:pt x="1414305" y="472235"/>
                  <a:pt x="872573" y="510694"/>
                  <a:pt x="534991" y="378865"/>
                </a:cubicBezTo>
                <a:cubicBezTo>
                  <a:pt x="393838" y="323373"/>
                  <a:pt x="264165" y="243263"/>
                  <a:pt x="147047" y="143968"/>
                </a:cubicBezTo>
                <a:close/>
              </a:path>
            </a:pathLst>
          </a:custGeom>
          <a:solidFill>
            <a:schemeClr val="accent3"/>
          </a:solidFill>
          <a:ln w="402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8CB1A0F-CA1C-711E-F4D9-F402746EC55D}"/>
              </a:ext>
            </a:extLst>
          </p:cNvPr>
          <p:cNvSpPr/>
          <p:nvPr userDrawn="1"/>
        </p:nvSpPr>
        <p:spPr>
          <a:xfrm>
            <a:off x="-9637" y="1"/>
            <a:ext cx="2617625" cy="3478627"/>
          </a:xfrm>
          <a:custGeom>
            <a:avLst/>
            <a:gdLst>
              <a:gd name="connsiteX0" fmla="*/ 0 w 2617625"/>
              <a:gd name="connsiteY0" fmla="*/ 0 h 3478627"/>
              <a:gd name="connsiteX1" fmla="*/ 2617625 w 2617625"/>
              <a:gd name="connsiteY1" fmla="*/ 0 h 3478627"/>
              <a:gd name="connsiteX2" fmla="*/ 2553291 w 2617625"/>
              <a:gd name="connsiteY2" fmla="*/ 101454 h 3478627"/>
              <a:gd name="connsiteX3" fmla="*/ 1240549 w 2617625"/>
              <a:gd name="connsiteY3" fmla="*/ 958722 h 3478627"/>
              <a:gd name="connsiteX4" fmla="*/ 955351 w 2617625"/>
              <a:gd name="connsiteY4" fmla="*/ 1199055 h 3478627"/>
              <a:gd name="connsiteX5" fmla="*/ 600934 w 2617625"/>
              <a:gd name="connsiteY5" fmla="*/ 1984701 h 3478627"/>
              <a:gd name="connsiteX6" fmla="*/ 38433 w 2617625"/>
              <a:gd name="connsiteY6" fmla="*/ 3435524 h 3478627"/>
              <a:gd name="connsiteX7" fmla="*/ 0 w 2617625"/>
              <a:gd name="connsiteY7" fmla="*/ 3478627 h 347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7625" h="3478627">
                <a:moveTo>
                  <a:pt x="0" y="0"/>
                </a:moveTo>
                <a:lnTo>
                  <a:pt x="2617625" y="0"/>
                </a:lnTo>
                <a:lnTo>
                  <a:pt x="2553291" y="101454"/>
                </a:lnTo>
                <a:cubicBezTo>
                  <a:pt x="2193600" y="596780"/>
                  <a:pt x="1511980" y="777778"/>
                  <a:pt x="1240549" y="958722"/>
                </a:cubicBezTo>
                <a:cubicBezTo>
                  <a:pt x="1133381" y="1026274"/>
                  <a:pt x="1037426" y="1107134"/>
                  <a:pt x="955351" y="1199055"/>
                </a:cubicBezTo>
                <a:cubicBezTo>
                  <a:pt x="758369" y="1419663"/>
                  <a:pt x="648207" y="1608072"/>
                  <a:pt x="600934" y="1984701"/>
                </a:cubicBezTo>
                <a:cubicBezTo>
                  <a:pt x="539729" y="2480023"/>
                  <a:pt x="361052" y="3033377"/>
                  <a:pt x="38433" y="3435524"/>
                </a:cubicBezTo>
                <a:lnTo>
                  <a:pt x="0" y="3478627"/>
                </a:lnTo>
                <a:close/>
              </a:path>
            </a:pathLst>
          </a:custGeom>
          <a:solidFill>
            <a:schemeClr val="accent5"/>
          </a:solidFill>
          <a:ln w="251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17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BD2995-6344-0C11-3D12-6B4C7A5F2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21979" y="834643"/>
            <a:ext cx="55689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lock Arc 8">
            <a:extLst>
              <a:ext uri="{FF2B5EF4-FFF2-40B4-BE49-F238E27FC236}">
                <a16:creationId xmlns:a16="http://schemas.microsoft.com/office/drawing/2014/main" id="{1CA7618C-E262-114D-F36B-190A5C99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5921979" y="188942"/>
            <a:ext cx="348041" cy="348041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49B6E6B-2A0F-CE8A-E5C4-DD990D43D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322" y="536376"/>
            <a:ext cx="4987598" cy="2133085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>
              <a:defRPr sz="3200" spc="3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2F7C452-F8B7-9780-039C-30CEF6E83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94050" y="155448"/>
            <a:ext cx="4164972" cy="471672"/>
          </a:xfrm>
          <a:prstGeom prst="rect">
            <a:avLst/>
          </a:prstGeom>
        </p:spPr>
        <p:txBody>
          <a:bodyPr vert="horz" lIns="0" tIns="45720" rIns="91440" bIns="45720" rtlCol="0" anchor="b"/>
          <a:lstStyle>
            <a:lvl1pPr algn="r">
              <a:defRPr sz="1200" spc="3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A2FC66-19AF-2F4C-EFFA-F968C9354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2921" y="155448"/>
            <a:ext cx="348039" cy="471672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r">
              <a:defRPr sz="12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59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4183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5" r:id="rId3"/>
    <p:sldLayoutId id="2147483683" r:id="rId4"/>
    <p:sldLayoutId id="2147483685" r:id="rId5"/>
    <p:sldLayoutId id="2147483676" r:id="rId6"/>
    <p:sldLayoutId id="2147483682" r:id="rId7"/>
    <p:sldLayoutId id="2147483674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4" r:id="rId14"/>
    <p:sldLayoutId id="2147483670" r:id="rId15"/>
    <p:sldLayoutId id="2147483669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7.png"/><Relationship Id="rId7" Type="http://schemas.openxmlformats.org/officeDocument/2006/relationships/image" Target="../media/image30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10" Type="http://schemas.openxmlformats.org/officeDocument/2006/relationships/image" Target="../media/image33.png"/><Relationship Id="rId4" Type="http://schemas.openxmlformats.org/officeDocument/2006/relationships/image" Target="../media/image18.jpg"/><Relationship Id="rId9" Type="http://schemas.openxmlformats.org/officeDocument/2006/relationships/image" Target="../media/image3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38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g"/><Relationship Id="rId7" Type="http://schemas.openxmlformats.org/officeDocument/2006/relationships/image" Target="../media/image51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Relationship Id="rId9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12DB-62CB-A384-9219-BA28D4BC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924" y="574071"/>
            <a:ext cx="10360152" cy="5281313"/>
          </a:xfrm>
        </p:spPr>
        <p:txBody>
          <a:bodyPr/>
          <a:lstStyle/>
          <a:p>
            <a:r>
              <a:rPr lang="ru-RU" sz="2400" dirty="0">
                <a:latin typeface="Bahnschrift SemiBold" panose="020B0502040204020203" pitchFamily="34" charset="0"/>
              </a:rPr>
              <a:t>МАДОУ д/с №106 города Тюмени</a:t>
            </a: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r>
              <a:rPr sz="2400" dirty="0"/>
              <a:t> </a:t>
            </a:r>
            <a:br>
              <a:rPr lang="ru-RU" dirty="0"/>
            </a:br>
            <a:r>
              <a:rPr sz="6000" dirty="0"/>
              <a:t>«</a:t>
            </a:r>
            <a:r>
              <a:rPr sz="7200" dirty="0" err="1"/>
              <a:t>Азбука</a:t>
            </a:r>
            <a:r>
              <a:rPr sz="7200" dirty="0"/>
              <a:t> </a:t>
            </a:r>
            <a:r>
              <a:rPr sz="7200" dirty="0" err="1"/>
              <a:t>Тюмени</a:t>
            </a:r>
            <a:r>
              <a:rPr sz="5400" dirty="0"/>
              <a:t>»</a:t>
            </a:r>
            <a:br>
              <a:rPr lang="ru-RU" sz="7200" dirty="0"/>
            </a:br>
            <a:br>
              <a:rPr lang="ru-RU" sz="4000" dirty="0"/>
            </a:br>
            <a:r>
              <a:rPr lang="ru-RU" sz="2800" dirty="0">
                <a:latin typeface="Bahnschrift Light Condensed" panose="020B0502040204020203" pitchFamily="34" charset="0"/>
              </a:rPr>
              <a:t>информационный,</a:t>
            </a:r>
            <a:br>
              <a:rPr lang="ru-RU" sz="2800" dirty="0">
                <a:latin typeface="Bahnschrift Light Condensed" panose="020B0502040204020203" pitchFamily="34" charset="0"/>
              </a:rPr>
            </a:br>
            <a:r>
              <a:rPr lang="ru-RU" sz="2800" dirty="0">
                <a:latin typeface="Bahnschrift Light Condensed" panose="020B0502040204020203" pitchFamily="34" charset="0"/>
              </a:rPr>
              <a:t> </a:t>
            </a:r>
            <a:r>
              <a:rPr lang="ru-RU" sz="2800" dirty="0" err="1">
                <a:latin typeface="Bahnschrift Light Condensed" panose="020B0502040204020203" pitchFamily="34" charset="0"/>
              </a:rPr>
              <a:t>практико</a:t>
            </a:r>
            <a:r>
              <a:rPr lang="ru-RU" sz="2800" dirty="0">
                <a:latin typeface="Bahnschrift Light Condensed" panose="020B0502040204020203" pitchFamily="34" charset="0"/>
              </a:rPr>
              <a:t>–ориентированный проект</a:t>
            </a:r>
            <a:endParaRPr sz="2800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CD2387-F37B-4D19-8126-3C969880E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57302" y="113211"/>
            <a:ext cx="1960104" cy="1398342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E0CC620-3072-4B64-8397-7A5856889978}"/>
              </a:ext>
            </a:extLst>
          </p:cNvPr>
          <p:cNvSpPr/>
          <p:nvPr/>
        </p:nvSpPr>
        <p:spPr>
          <a:xfrm>
            <a:off x="3884025" y="5534473"/>
            <a:ext cx="5608320" cy="6868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Авторы: Рыжкова Надежда Анатольевна,</a:t>
            </a:r>
          </a:p>
          <a:p>
            <a:pPr algn="ctr"/>
            <a:r>
              <a:rPr lang="ru-RU" dirty="0"/>
              <a:t>Полянская Лариса Юрьевна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BF8AB33-49B3-4A3E-A5DC-BC40329A82E2}"/>
              </a:ext>
            </a:extLst>
          </p:cNvPr>
          <p:cNvSpPr/>
          <p:nvPr/>
        </p:nvSpPr>
        <p:spPr>
          <a:xfrm>
            <a:off x="7149737" y="208134"/>
            <a:ext cx="4841967" cy="6717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Образовательный</a:t>
            </a:r>
          </a:p>
          <a:p>
            <a:pPr algn="ctr"/>
            <a:r>
              <a:rPr lang="ru-RU" dirty="0"/>
              <a:t>салон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85E421-9CEB-461A-A7D7-E382153ABF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39" t="13008" r="17574" b="12109"/>
          <a:stretch/>
        </p:blipFill>
        <p:spPr>
          <a:xfrm>
            <a:off x="11094778" y="155881"/>
            <a:ext cx="1027257" cy="7762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0E58C9-A23C-435E-A699-11089E9003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96" y="4723308"/>
            <a:ext cx="1055936" cy="12649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F2CE9D-310D-4B11-A85B-F1450134F8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4932" y="5451590"/>
            <a:ext cx="1365722" cy="15394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585703-8A64-4AD5-A501-2AF44BDE14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9088" y="5300749"/>
            <a:ext cx="1196693" cy="136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7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4F6524-F7ED-4A7D-26BB-56EB9922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286" y="110172"/>
            <a:ext cx="10781428" cy="560387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dirty="0" err="1"/>
              <a:t>Введение</a:t>
            </a:r>
            <a:r>
              <a:rPr dirty="0"/>
              <a:t> в </a:t>
            </a:r>
            <a:r>
              <a:rPr dirty="0" err="1"/>
              <a:t>проект</a:t>
            </a:r>
            <a:r>
              <a:rPr dirty="0"/>
              <a:t> «</a:t>
            </a:r>
            <a:r>
              <a:rPr dirty="0" err="1"/>
              <a:t>Азбука</a:t>
            </a:r>
            <a:r>
              <a:rPr dirty="0"/>
              <a:t> </a:t>
            </a:r>
            <a:r>
              <a:rPr dirty="0" err="1"/>
              <a:t>Тюмени</a:t>
            </a:r>
            <a:r>
              <a:rPr dirty="0"/>
              <a:t>»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C52F232-E382-1875-253E-990D50C6282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019" y="896983"/>
            <a:ext cx="10232570" cy="557348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sz="2400" b="1" dirty="0" err="1"/>
              <a:t>Цель</a:t>
            </a:r>
            <a:r>
              <a:rPr sz="2400" b="1" dirty="0"/>
              <a:t> </a:t>
            </a:r>
            <a:r>
              <a:rPr sz="2400" b="1" dirty="0" err="1"/>
              <a:t>проекта</a:t>
            </a:r>
            <a:r>
              <a:rPr sz="2400" b="1" dirty="0"/>
              <a:t>: </a:t>
            </a:r>
            <a:endParaRPr lang="ru-RU" sz="2400" b="1" dirty="0"/>
          </a:p>
          <a:p>
            <a:pPr marL="0" indent="0" algn="ctr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Ознакомление воспитанников с историей и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достопремичательностями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Тюмени для с</a:t>
            </a:r>
            <a:r>
              <a:rPr b="1" dirty="0" err="1">
                <a:solidFill>
                  <a:schemeClr val="accent5">
                    <a:lumMod val="50000"/>
                  </a:schemeClr>
                </a:solidFill>
              </a:rPr>
              <a:t>охранени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я</a:t>
            </a: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 и </a:t>
            </a:r>
            <a:r>
              <a:rPr b="1" dirty="0" err="1">
                <a:solidFill>
                  <a:schemeClr val="accent5">
                    <a:lumMod val="50000"/>
                  </a:schemeClr>
                </a:solidFill>
              </a:rPr>
              <a:t>популяризаци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и</a:t>
            </a: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5">
                    <a:lumMod val="50000"/>
                  </a:schemeClr>
                </a:solidFill>
              </a:rPr>
              <a:t>культурного</a:t>
            </a: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5">
                    <a:lumMod val="50000"/>
                  </a:schemeClr>
                </a:solidFill>
              </a:rPr>
              <a:t>наследия</a:t>
            </a: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5">
                    <a:lumMod val="50000"/>
                  </a:schemeClr>
                </a:solidFill>
              </a:rPr>
              <a:t>Тюменского</a:t>
            </a: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5">
                    <a:lumMod val="50000"/>
                  </a:schemeClr>
                </a:solidFill>
              </a:rPr>
              <a:t>края</a:t>
            </a: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/>
              <a:t>Задачи:</a:t>
            </a:r>
            <a:r>
              <a:rPr lang="ru-RU" sz="2400" dirty="0"/>
              <a:t> 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познакомить и актуализировать знания воспитанников о достопримечательностях и культурных традиций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г.Тюмени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развивать интерес к истории родного города;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собрать интересную и познавательную информацию об объектах города Тюмени;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посетить достопримечательности города Тюмени и сфотографироваться;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создать альбом «Азбука Тюмени».</a:t>
            </a:r>
          </a:p>
          <a:p>
            <a:pPr marL="0" indent="0" algn="ctr">
              <a:buNone/>
            </a:pPr>
            <a:r>
              <a:rPr lang="ru-RU" sz="2400" b="1" dirty="0"/>
              <a:t>         </a:t>
            </a:r>
            <a:r>
              <a:rPr sz="2400" b="1" dirty="0" err="1"/>
              <a:t>Участ</a:t>
            </a:r>
            <a:r>
              <a:rPr lang="ru-RU" sz="2400" b="1" dirty="0"/>
              <a:t>ники</a:t>
            </a:r>
            <a:r>
              <a:rPr sz="2400" b="1" dirty="0"/>
              <a:t> </a:t>
            </a:r>
            <a:r>
              <a:rPr lang="ru-RU" sz="2400" b="1" dirty="0"/>
              <a:t>проекта</a:t>
            </a:r>
            <a:r>
              <a:rPr sz="2400" b="1" dirty="0"/>
              <a:t>:</a:t>
            </a:r>
            <a:r>
              <a:rPr sz="2400" dirty="0"/>
              <a:t>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воспитанники, родители, воспитатели.</a:t>
            </a:r>
            <a:r>
              <a:rPr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/>
              <a:t>                            Срок проекта</a:t>
            </a:r>
            <a:r>
              <a:rPr sz="2400" b="1" dirty="0"/>
              <a:t>: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среднесрочный (октябрь-январь)</a:t>
            </a:r>
            <a:endParaRPr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0A8AEC-E390-4EEA-81BA-A3C229087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1322" y="110172"/>
            <a:ext cx="934407" cy="674782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20E2189-B5F1-4455-A901-FF95AE0CC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21410">
            <a:off x="73661" y="4803177"/>
            <a:ext cx="1729316" cy="194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8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D17077-2E14-4D7D-8B7A-AD18DF60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104" y="117303"/>
            <a:ext cx="7201988" cy="55325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/>
              <a:t>    Реализация проекта по этапам</a:t>
            </a:r>
            <a:endParaRPr dirty="0"/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D8325A82-6BAF-4F4F-823A-0D6BBBD86AB2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788748606"/>
              </p:ext>
            </p:extLst>
          </p:nvPr>
        </p:nvGraphicFramePr>
        <p:xfrm>
          <a:off x="574766" y="931817"/>
          <a:ext cx="11120847" cy="5503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16FD05-47C4-4324-9646-DBEC9CCD7A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9814" y="4922517"/>
            <a:ext cx="1219593" cy="16480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290D0D-3FC5-41F5-92BE-F43A9AE102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66812" y="1603042"/>
            <a:ext cx="735982" cy="441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04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90DCFF-4C27-BCDD-E867-52D6A167E57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102656" y="809898"/>
            <a:ext cx="6365966" cy="5425440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Любовь к близким людям, к детскому саду, к родному городу и родной стране играют огромную роль в становлении личности ребенка.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 последние годы идет переосмысление сущности патриотического воспитания: идея воспитания патриотизма и гражданственности, приобретая все большее общественное значение, становится задачей государственной важности.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Патриотическое воспитание детей является одной из основных задач дошкольного учреждения. Поэтому в основе проекта -  воспитание у ребенка любви и привязанности к своей семье, дому, детскому саду, улице, городу, стране; развитие чувства ответственности и гордости за достижения страны. А познакомиться со своим городом ближе, мы решили с детьми с помощью названий объектов нашего города, составив свою Азбуку. </a:t>
            </a:r>
            <a:endParaRPr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7CE5F4-9C57-47B6-AF6A-4FB20ABA288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29727" r="28950" b="26928"/>
          <a:stretch/>
        </p:blipFill>
        <p:spPr>
          <a:xfrm>
            <a:off x="0" y="0"/>
            <a:ext cx="5038165" cy="5011271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047508-8A33-4EEF-B570-330823B76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8622" y="1469012"/>
            <a:ext cx="723378" cy="4269936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4682F286-78AB-49E7-B0D3-65072FA2E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103" y="155449"/>
            <a:ext cx="4500880" cy="47488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Актуальность проекта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D5729D-A97B-43D5-A68F-5A5838199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0983" y="5481868"/>
            <a:ext cx="1342712" cy="13761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604686-17BF-4D39-9347-E75208E9C1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762" t="4445" r="19334" b="42349"/>
          <a:stretch/>
        </p:blipFill>
        <p:spPr>
          <a:xfrm>
            <a:off x="-20436" y="3869726"/>
            <a:ext cx="5085057" cy="298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23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E203252-9C49-4450-B9F2-F1319318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908" y="1045194"/>
            <a:ext cx="2151017" cy="286802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2E31-C68D-4BDB-B623-120480F138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35200" y="195263"/>
            <a:ext cx="9956800" cy="70485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dirty="0"/>
              <a:t>Посещение детьми и их родителями памятных мест и достопримечательностей Тюмени</a:t>
            </a: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B653190C-E40F-4C66-97A2-42A77906BF8F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/>
          <a:srcRect l="17052" t="616"/>
          <a:stretch/>
        </p:blipFill>
        <p:spPr>
          <a:xfrm>
            <a:off x="147914" y="1176329"/>
            <a:ext cx="879475" cy="5184775"/>
          </a:xfrm>
          <a:prstGeom prst="rect">
            <a:avLst/>
          </a:prstGeom>
        </p:spPr>
      </p:pic>
      <p:pic>
        <p:nvPicPr>
          <p:cNvPr id="13" name="Объект 7">
            <a:extLst>
              <a:ext uri="{FF2B5EF4-FFF2-40B4-BE49-F238E27FC236}">
                <a16:creationId xmlns:a16="http://schemas.microsoft.com/office/drawing/2014/main" id="{BD8381D4-F89D-47B0-9E9A-AAD491756C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133" b="20451"/>
          <a:stretch/>
        </p:blipFill>
        <p:spPr>
          <a:xfrm>
            <a:off x="1159582" y="1045194"/>
            <a:ext cx="2051685" cy="31192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A5B214-55B4-485C-B82E-1595762A36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r="-1940" b="20925"/>
          <a:stretch/>
        </p:blipFill>
        <p:spPr>
          <a:xfrm>
            <a:off x="6729406" y="1044776"/>
            <a:ext cx="2622307" cy="27121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45EDB1F-EBAF-4C86-898D-71F1C64FEE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3115" y="3770810"/>
            <a:ext cx="2285572" cy="30442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2B9AC61-F215-4F08-9393-4EE6219C73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336028" y="1055997"/>
            <a:ext cx="3268617" cy="245146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D799EA7-4D1F-4E68-B56E-52A2436AEFB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897" t="21968" r="12391" b="13110"/>
          <a:stretch/>
        </p:blipFill>
        <p:spPr>
          <a:xfrm>
            <a:off x="5937410" y="3996979"/>
            <a:ext cx="2379345" cy="274596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AF9D2AE-D05B-4D86-9A2C-8715C6C871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3333" y="4164489"/>
            <a:ext cx="1987934" cy="2650579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439A9D1-37D0-4314-9EF2-E8679E5BFD68}"/>
              </a:ext>
            </a:extLst>
          </p:cNvPr>
          <p:cNvSpPr/>
          <p:nvPr/>
        </p:nvSpPr>
        <p:spPr>
          <a:xfrm>
            <a:off x="8456023" y="4057880"/>
            <a:ext cx="3588063" cy="26738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Укрепление заинтересованности родителей в сотрудничестве с д/с по вопросам нравственно-патриотического воспитания.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Подготовка к конкурсу «Любимые уголки Тюмени»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59CA9E0-E474-468F-8A6F-E58A434FD4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063097">
            <a:off x="13382" y="-53420"/>
            <a:ext cx="1321836" cy="15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88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06CBAA9-5F7A-4E6F-A150-8C85F9C2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549" y="84475"/>
            <a:ext cx="5843016" cy="744846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/>
              <a:t>Знакомство с Тюменскими котами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D01848-5508-4A0B-861E-4FD2AA44196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3106" r="23106"/>
          <a:stretch>
            <a:fillRect/>
          </a:stretch>
        </p:blipFill>
        <p:spPr>
          <a:xfrm>
            <a:off x="60960" y="65314"/>
            <a:ext cx="4719746" cy="6792686"/>
          </a:xfrm>
          <a:prstGeom prst="rect">
            <a:avLst/>
          </a:prstGeom>
          <a:ln w="1905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FF707A-D69A-4A0E-8E4E-03CCA5403E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20" r="13335" b="27873"/>
          <a:stretch/>
        </p:blipFill>
        <p:spPr>
          <a:xfrm>
            <a:off x="1010524" y="4821119"/>
            <a:ext cx="2820618" cy="1930253"/>
          </a:xfrm>
          <a:prstGeom prst="ellipse">
            <a:avLst/>
          </a:prstGeom>
          <a:ln w="63500" cap="rnd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1A0D2D-75AB-4A0A-8B8C-D0C467489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35">
            <a:off x="10782454" y="5065200"/>
            <a:ext cx="1335522" cy="1483913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E43732D-6639-4866-B97A-950A6D4279E1}"/>
              </a:ext>
            </a:extLst>
          </p:cNvPr>
          <p:cNvSpPr/>
          <p:nvPr/>
        </p:nvSpPr>
        <p:spPr>
          <a:xfrm>
            <a:off x="5303520" y="1002981"/>
            <a:ext cx="4812264" cy="22785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Беседа с детьми о создании книг «Рыжий кот с улицы Республики», «Рыжий, Серый – два Тюменских кота» (автор А. Сидорова).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Рассматривание иллюстраций книги.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Чтение книг. Беседы о прочитанном. Рисование по теме.</a:t>
            </a:r>
          </a:p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FD6F0143-ABA4-46B3-AEC3-80E7F160C498}"/>
              </a:ext>
            </a:extLst>
          </p:cNvPr>
          <p:cNvSpPr/>
          <p:nvPr/>
        </p:nvSpPr>
        <p:spPr>
          <a:xfrm>
            <a:off x="5813803" y="4304181"/>
            <a:ext cx="282197" cy="4812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5E85920-B7C6-46D8-AD78-F05746CDD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5460" y="4384117"/>
            <a:ext cx="314637" cy="481210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429DF3-11BB-4ADB-AD94-BD1CA48678C5}"/>
              </a:ext>
            </a:extLst>
          </p:cNvPr>
          <p:cNvSpPr/>
          <p:nvPr/>
        </p:nvSpPr>
        <p:spPr>
          <a:xfrm>
            <a:off x="5109943" y="3725882"/>
            <a:ext cx="1654011" cy="48121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Обучение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41BB67B-1AF4-409F-9FD1-F6C75512BB9F}"/>
              </a:ext>
            </a:extLst>
          </p:cNvPr>
          <p:cNvSpPr/>
          <p:nvPr/>
        </p:nvSpPr>
        <p:spPr>
          <a:xfrm>
            <a:off x="7183740" y="3728735"/>
            <a:ext cx="1577927" cy="48121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Развитие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F0EAC6F-18DD-49F4-A2C7-0C0E5769A07E}"/>
              </a:ext>
            </a:extLst>
          </p:cNvPr>
          <p:cNvSpPr/>
          <p:nvPr/>
        </p:nvSpPr>
        <p:spPr>
          <a:xfrm>
            <a:off x="9098941" y="3704350"/>
            <a:ext cx="1683513" cy="48121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Воспитание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235F9B2-BA65-4239-9B59-1FD948D01B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0698" y="4318572"/>
            <a:ext cx="317019" cy="481626"/>
          </a:xfrm>
          <a:prstGeom prst="rect">
            <a:avLst/>
          </a:prstGeom>
        </p:spPr>
      </p:pic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77B1378-DB25-44C5-9A1E-5A5767F85BC6}"/>
              </a:ext>
            </a:extLst>
          </p:cNvPr>
          <p:cNvSpPr/>
          <p:nvPr/>
        </p:nvSpPr>
        <p:spPr>
          <a:xfrm>
            <a:off x="5142841" y="4821119"/>
            <a:ext cx="1654011" cy="12836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-apple-system"/>
              </a:rPr>
              <a:t>Обогащение</a:t>
            </a:r>
          </a:p>
          <a:p>
            <a:pPr algn="ctr"/>
            <a:r>
              <a:rPr lang="ru-RU" dirty="0">
                <a:solidFill>
                  <a:sysClr val="windowText" lastClr="000000"/>
                </a:solidFill>
                <a:latin typeface="-apple-system"/>
              </a:rPr>
              <a:t>знаний</a:t>
            </a:r>
          </a:p>
          <a:p>
            <a:pPr algn="ctr"/>
            <a:r>
              <a:rPr lang="ru-RU" dirty="0">
                <a:solidFill>
                  <a:sysClr val="windowText" lastClr="000000"/>
                </a:solidFill>
                <a:latin typeface="-apple-system"/>
              </a:rPr>
              <a:t>Читательская</a:t>
            </a:r>
          </a:p>
          <a:p>
            <a:pPr algn="ctr"/>
            <a:r>
              <a:rPr lang="ru-RU" dirty="0">
                <a:solidFill>
                  <a:sysClr val="windowText" lastClr="000000"/>
                </a:solidFill>
                <a:latin typeface="-apple-system"/>
              </a:rPr>
              <a:t>грамотность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C7F00BD5-11EB-4F1D-B11D-720D6A0EE5D6}"/>
              </a:ext>
            </a:extLst>
          </p:cNvPr>
          <p:cNvSpPr/>
          <p:nvPr/>
        </p:nvSpPr>
        <p:spPr>
          <a:xfrm>
            <a:off x="7208054" y="4911652"/>
            <a:ext cx="1654011" cy="119307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Речь</a:t>
            </a:r>
          </a:p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Внимание</a:t>
            </a:r>
          </a:p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Память</a:t>
            </a:r>
          </a:p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Кругозор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AE16ADD0-DC91-478C-9710-3820EC9AD20E}"/>
              </a:ext>
            </a:extLst>
          </p:cNvPr>
          <p:cNvSpPr/>
          <p:nvPr/>
        </p:nvSpPr>
        <p:spPr>
          <a:xfrm>
            <a:off x="9273267" y="4826398"/>
            <a:ext cx="1522005" cy="128360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ysClr val="windowText" lastClr="000000"/>
                </a:solidFill>
              </a:rPr>
              <a:t>Любовь к родному городу, 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животным</a:t>
            </a:r>
            <a:r>
              <a:rPr lang="ru-RU" sz="1600" dirty="0">
                <a:solidFill>
                  <a:sysClr val="windowText" lastClr="000000"/>
                </a:solidFill>
              </a:rPr>
              <a:t>, природе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D2E32494-7C0A-4389-8940-B0FF8CA93F79}"/>
              </a:ext>
            </a:extLst>
          </p:cNvPr>
          <p:cNvCxnSpPr>
            <a:cxnSpLocks/>
          </p:cNvCxnSpPr>
          <p:nvPr/>
        </p:nvCxnSpPr>
        <p:spPr>
          <a:xfrm flipH="1">
            <a:off x="5813803" y="3336849"/>
            <a:ext cx="700797" cy="333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88440030-E977-44F9-8121-A741DE04FFFD}"/>
              </a:ext>
            </a:extLst>
          </p:cNvPr>
          <p:cNvCxnSpPr>
            <a:cxnSpLocks/>
          </p:cNvCxnSpPr>
          <p:nvPr/>
        </p:nvCxnSpPr>
        <p:spPr>
          <a:xfrm>
            <a:off x="7893207" y="3381639"/>
            <a:ext cx="74030" cy="244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CD9DDF9E-ABE1-43DE-B382-3F9BFFE7EA28}"/>
              </a:ext>
            </a:extLst>
          </p:cNvPr>
          <p:cNvCxnSpPr>
            <a:cxnSpLocks/>
          </p:cNvCxnSpPr>
          <p:nvPr/>
        </p:nvCxnSpPr>
        <p:spPr>
          <a:xfrm>
            <a:off x="8808672" y="3364453"/>
            <a:ext cx="1132025" cy="181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DFE2FDB-3493-413E-AB52-6D55A61E7A0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7"/>
          <a:stretch>
            <a:fillRect/>
          </a:stretch>
        </p:blipFill>
        <p:spPr>
          <a:xfrm>
            <a:off x="10297760" y="1340797"/>
            <a:ext cx="1788814" cy="2385085"/>
          </a:xfrm>
          <a:prstGeom prst="ellipse">
            <a:avLst/>
          </a:prstGeom>
          <a:ln w="63500" cap="rnd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1925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A433C-879F-C4FE-D8BF-A08BB572B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>
            <a:extLst>
              <a:ext uri="{FF2B5EF4-FFF2-40B4-BE49-F238E27FC236}">
                <a16:creationId xmlns:a16="http://schemas.microsoft.com/office/drawing/2014/main" id="{BD34CD3F-BB42-4F43-AA30-1EC76F3FF776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/>
          <a:srcRect l="7599" r="5023" b="7461"/>
          <a:stretch/>
        </p:blipFill>
        <p:spPr>
          <a:xfrm>
            <a:off x="331335" y="209550"/>
            <a:ext cx="8786540" cy="6556375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01598E9-E5C1-4C80-E1D0-00A27F917D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7314" y="47023"/>
            <a:ext cx="5212081" cy="66100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Презентации детей</a:t>
            </a:r>
            <a:endParaRPr dirty="0">
              <a:latin typeface="Antique Olive Compact" panose="020B090403050403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D7BC6E5-BBE2-49E3-863F-5171B82868D7}"/>
              </a:ext>
            </a:extLst>
          </p:cNvPr>
          <p:cNvSpPr/>
          <p:nvPr/>
        </p:nvSpPr>
        <p:spPr>
          <a:xfrm>
            <a:off x="9396549" y="818607"/>
            <a:ext cx="2682240" cy="594731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0" i="0" dirty="0">
                <a:solidFill>
                  <a:srgbClr val="000000"/>
                </a:solidFill>
                <a:effectLst/>
                <a:latin typeface="-apple-system"/>
              </a:rPr>
              <a:t>Ребята пришли в группу с фотографиями, рисунками, альбомами, презентациями, коллажами из разных уголков Тюмени. Каждый ребенок рассказывал, где побывал, что видел, что запомнилось больше всего.</a:t>
            </a:r>
            <a:endParaRPr lang="ru-RU" sz="2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9C9B365-B665-4841-8271-3BA4A8B66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996" y="5000172"/>
            <a:ext cx="1791626" cy="18832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F25EC24-2092-4545-9D52-AE0191840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605" y="47023"/>
            <a:ext cx="5390605" cy="66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64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CE17F-31D0-1F74-92A2-44A4EE672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image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3958" r="13958"/>
          <a:stretch>
            <a:fillRect/>
          </a:stretch>
        </p:blipFill>
        <p:spPr/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036676-ED14-4A0B-ACD5-350EC63F5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01737"/>
            <a:ext cx="4943475" cy="278070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9961925-D578-89F3-B643-A964A4FCF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886" y="60960"/>
            <a:ext cx="4753428" cy="508409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/>
              <a:t>  Содержание Альбома</a:t>
            </a:r>
            <a:endParaRPr dirty="0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F7ACEA2B-85F1-4BBF-A2CE-782E9976416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4"/>
          <a:stretch>
            <a:fillRect/>
          </a:stretch>
        </p:blipFill>
        <p:spPr>
          <a:xfrm>
            <a:off x="4263060" y="2600402"/>
            <a:ext cx="1447639" cy="1501335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DADFD0-6D94-4E1C-BB9D-D73E95232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71725"/>
            <a:ext cx="4943475" cy="2780704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95B3CD7-62F7-43F8-A024-A504B0B1113F}"/>
              </a:ext>
            </a:extLst>
          </p:cNvPr>
          <p:cNvSpPr/>
          <p:nvPr/>
        </p:nvSpPr>
        <p:spPr>
          <a:xfrm>
            <a:off x="229279" y="3032760"/>
            <a:ext cx="3950835" cy="792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Альбом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 «Азбука Тюмени»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148198A-F7FD-445C-BCE1-FCAA4913C802}"/>
              </a:ext>
            </a:extLst>
          </p:cNvPr>
          <p:cNvSpPr/>
          <p:nvPr/>
        </p:nvSpPr>
        <p:spPr>
          <a:xfrm>
            <a:off x="5588779" y="742405"/>
            <a:ext cx="6171521" cy="558001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dirty="0">
                <a:solidFill>
                  <a:schemeClr val="bg1"/>
                </a:solidFill>
              </a:rPr>
              <a:t>лександровский  сад, памятник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Б</a:t>
            </a:r>
            <a:r>
              <a:rPr lang="ru-RU" dirty="0">
                <a:solidFill>
                  <a:schemeClr val="bg1"/>
                </a:solidFill>
              </a:rPr>
              <a:t>ездомной собаке, мост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В</a:t>
            </a:r>
            <a:r>
              <a:rPr lang="ru-RU" dirty="0" err="1">
                <a:solidFill>
                  <a:schemeClr val="bg1"/>
                </a:solidFill>
              </a:rPr>
              <a:t>любленных,лесопарк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им.Ю.А.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Г</a:t>
            </a:r>
            <a:r>
              <a:rPr lang="ru-RU" dirty="0" err="1">
                <a:solidFill>
                  <a:schemeClr val="bg1"/>
                </a:solidFill>
              </a:rPr>
              <a:t>агарина</a:t>
            </a:r>
            <a:r>
              <a:rPr lang="ru-RU" dirty="0">
                <a:solidFill>
                  <a:schemeClr val="bg1"/>
                </a:solidFill>
              </a:rPr>
              <a:t>, музей городская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  <a:r>
              <a:rPr lang="ru-RU" dirty="0">
                <a:solidFill>
                  <a:schemeClr val="bg1"/>
                </a:solidFill>
              </a:rPr>
              <a:t>ума, </a:t>
            </a:r>
            <a:r>
              <a:rPr lang="ru-RU" dirty="0" err="1">
                <a:solidFill>
                  <a:schemeClr val="bg1"/>
                </a:solidFill>
              </a:rPr>
              <a:t>бар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Е</a:t>
            </a:r>
            <a:r>
              <a:rPr lang="ru-RU" dirty="0" err="1">
                <a:solidFill>
                  <a:schemeClr val="bg1"/>
                </a:solidFill>
              </a:rPr>
              <a:t>льеф</a:t>
            </a:r>
            <a:r>
              <a:rPr lang="ru-RU" dirty="0">
                <a:solidFill>
                  <a:schemeClr val="bg1"/>
                </a:solidFill>
              </a:rPr>
              <a:t> «Тюмень- победителям», </a:t>
            </a:r>
            <a:r>
              <a:rPr lang="ru-RU" dirty="0" err="1">
                <a:solidFill>
                  <a:schemeClr val="bg1"/>
                </a:solidFill>
              </a:rPr>
              <a:t>Гил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Ё</a:t>
            </a:r>
            <a:r>
              <a:rPr lang="ru-RU" dirty="0" err="1">
                <a:solidFill>
                  <a:schemeClr val="bg1"/>
                </a:solidFill>
              </a:rPr>
              <a:t>вская</a:t>
            </a:r>
            <a:r>
              <a:rPr lang="ru-RU" dirty="0">
                <a:solidFill>
                  <a:schemeClr val="bg1"/>
                </a:solidFill>
              </a:rPr>
              <a:t> роща, детская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Ж</a:t>
            </a:r>
            <a:r>
              <a:rPr lang="ru-RU" dirty="0">
                <a:solidFill>
                  <a:schemeClr val="bg1"/>
                </a:solidFill>
              </a:rPr>
              <a:t>елезная дорога,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</a:t>
            </a:r>
            <a:r>
              <a:rPr lang="ru-RU" dirty="0">
                <a:solidFill>
                  <a:schemeClr val="bg1"/>
                </a:solidFill>
              </a:rPr>
              <a:t>наменский кафедральный </a:t>
            </a:r>
            <a:r>
              <a:rPr lang="ru-RU" dirty="0" err="1">
                <a:solidFill>
                  <a:schemeClr val="bg1"/>
                </a:solidFill>
              </a:rPr>
              <a:t>собор,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И</a:t>
            </a:r>
            <a:r>
              <a:rPr lang="ru-RU" dirty="0" err="1">
                <a:solidFill>
                  <a:schemeClr val="bg1"/>
                </a:solidFill>
              </a:rPr>
              <a:t>ва</a:t>
            </a:r>
            <a:r>
              <a:rPr lang="ru-RU" dirty="0">
                <a:solidFill>
                  <a:schemeClr val="bg1"/>
                </a:solidFill>
              </a:rPr>
              <a:t>-парк, </a:t>
            </a:r>
            <a:r>
              <a:rPr lang="ru-RU" dirty="0" err="1">
                <a:solidFill>
                  <a:schemeClr val="bg1"/>
                </a:solidFill>
              </a:rPr>
              <a:t>историческиЙ</a:t>
            </a:r>
            <a:r>
              <a:rPr lang="ru-RU" dirty="0">
                <a:solidFill>
                  <a:schemeClr val="bg1"/>
                </a:solidFill>
              </a:rPr>
              <a:t>, театр </a:t>
            </a:r>
            <a:r>
              <a:rPr lang="ru-RU" b="1" dirty="0">
                <a:solidFill>
                  <a:srgbClr val="FF0000"/>
                </a:solidFill>
              </a:rPr>
              <a:t>К</a:t>
            </a:r>
            <a:r>
              <a:rPr lang="ru-RU" dirty="0">
                <a:solidFill>
                  <a:schemeClr val="bg1"/>
                </a:solidFill>
              </a:rPr>
              <a:t>укол, аквапарк </a:t>
            </a:r>
            <a:r>
              <a:rPr lang="ru-RU" b="1" dirty="0">
                <a:solidFill>
                  <a:srgbClr val="FF0000"/>
                </a:solidFill>
              </a:rPr>
              <a:t>Л</a:t>
            </a:r>
            <a:r>
              <a:rPr lang="ru-RU" dirty="0">
                <a:solidFill>
                  <a:schemeClr val="bg1"/>
                </a:solidFill>
              </a:rPr>
              <a:t>ето-Лето, памятник </a:t>
            </a:r>
            <a:r>
              <a:rPr lang="ru-RU" b="1" dirty="0">
                <a:solidFill>
                  <a:srgbClr val="FF0000"/>
                </a:solidFill>
              </a:rPr>
              <a:t>М</a:t>
            </a:r>
            <a:r>
              <a:rPr lang="ru-RU" dirty="0">
                <a:solidFill>
                  <a:schemeClr val="bg1"/>
                </a:solidFill>
              </a:rPr>
              <a:t>аме, дом </a:t>
            </a:r>
            <a:r>
              <a:rPr lang="ru-RU" dirty="0" err="1">
                <a:solidFill>
                  <a:schemeClr val="bg1"/>
                </a:solidFill>
              </a:rPr>
              <a:t>Машаровых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>
                <a:solidFill>
                  <a:srgbClr val="FF0000"/>
                </a:solidFill>
              </a:rPr>
              <a:t>Н</a:t>
            </a:r>
            <a:r>
              <a:rPr lang="ru-RU" dirty="0">
                <a:solidFill>
                  <a:schemeClr val="bg1"/>
                </a:solidFill>
              </a:rPr>
              <a:t>абережная Туры, база отдыха «верхний </a:t>
            </a:r>
            <a:r>
              <a:rPr lang="ru-RU" dirty="0" err="1">
                <a:solidFill>
                  <a:schemeClr val="bg1"/>
                </a:solidFill>
              </a:rPr>
              <a:t>Б</a:t>
            </a:r>
            <a:r>
              <a:rPr lang="ru-RU" b="1" dirty="0" err="1">
                <a:solidFill>
                  <a:srgbClr val="FF0000"/>
                </a:solidFill>
              </a:rPr>
              <a:t>О</a:t>
            </a:r>
            <a:r>
              <a:rPr lang="ru-RU" dirty="0" err="1">
                <a:solidFill>
                  <a:schemeClr val="bg1"/>
                </a:solidFill>
              </a:rPr>
              <a:t>р</a:t>
            </a:r>
            <a:r>
              <a:rPr lang="ru-RU" dirty="0">
                <a:solidFill>
                  <a:schemeClr val="bg1"/>
                </a:solidFill>
              </a:rPr>
              <a:t>», площадь </a:t>
            </a:r>
            <a:r>
              <a:rPr lang="ru-RU" b="1" dirty="0">
                <a:solidFill>
                  <a:srgbClr val="FF0000"/>
                </a:solidFill>
              </a:rPr>
              <a:t>П</a:t>
            </a:r>
            <a:r>
              <a:rPr lang="ru-RU" dirty="0">
                <a:solidFill>
                  <a:schemeClr val="bg1"/>
                </a:solidFill>
              </a:rPr>
              <a:t>амяти, пешеходная улица Дзержинского, парк дружбы Кореи и </a:t>
            </a:r>
            <a:r>
              <a:rPr lang="ru-RU" b="1" dirty="0">
                <a:solidFill>
                  <a:srgbClr val="FF0000"/>
                </a:solidFill>
              </a:rPr>
              <a:t>Р</a:t>
            </a:r>
            <a:r>
              <a:rPr lang="ru-RU" dirty="0">
                <a:solidFill>
                  <a:schemeClr val="bg1"/>
                </a:solidFill>
              </a:rPr>
              <a:t>оссии, сквер </a:t>
            </a:r>
            <a:r>
              <a:rPr lang="ru-RU" b="1" dirty="0">
                <a:solidFill>
                  <a:srgbClr val="FF0000"/>
                </a:solidFill>
              </a:rPr>
              <a:t>С</a:t>
            </a:r>
            <a:r>
              <a:rPr lang="ru-RU" dirty="0">
                <a:solidFill>
                  <a:schemeClr val="bg1"/>
                </a:solidFill>
              </a:rPr>
              <a:t>ибирских кошек, </a:t>
            </a:r>
            <a:r>
              <a:rPr lang="ru-RU" b="1" dirty="0">
                <a:solidFill>
                  <a:srgbClr val="FF0000"/>
                </a:solidFill>
              </a:rPr>
              <a:t>Т</a:t>
            </a:r>
            <a:r>
              <a:rPr lang="ru-RU" dirty="0">
                <a:solidFill>
                  <a:schemeClr val="bg1"/>
                </a:solidFill>
              </a:rPr>
              <a:t>обольск, </a:t>
            </a:r>
            <a:r>
              <a:rPr lang="ru-RU" b="1" dirty="0">
                <a:solidFill>
                  <a:srgbClr val="FF0000"/>
                </a:solidFill>
              </a:rPr>
              <a:t>У</a:t>
            </a:r>
            <a:r>
              <a:rPr lang="ru-RU" dirty="0">
                <a:solidFill>
                  <a:schemeClr val="bg1"/>
                </a:solidFill>
              </a:rPr>
              <a:t>садьба Колокольникова, Тюменская </a:t>
            </a:r>
            <a:r>
              <a:rPr lang="ru-RU" b="1" dirty="0">
                <a:solidFill>
                  <a:srgbClr val="FF0000"/>
                </a:solidFill>
              </a:rPr>
              <a:t>Ф</a:t>
            </a:r>
            <a:r>
              <a:rPr lang="ru-RU" dirty="0">
                <a:solidFill>
                  <a:schemeClr val="bg1"/>
                </a:solidFill>
              </a:rPr>
              <a:t>илармония, фонтан Времена года, </a:t>
            </a:r>
            <a:r>
              <a:rPr lang="ru-RU" dirty="0" err="1">
                <a:solidFill>
                  <a:schemeClr val="bg1"/>
                </a:solidFill>
              </a:rPr>
              <a:t>Крестовоздвиженский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Х</a:t>
            </a:r>
            <a:r>
              <a:rPr lang="ru-RU" dirty="0">
                <a:solidFill>
                  <a:schemeClr val="bg1"/>
                </a:solidFill>
              </a:rPr>
              <a:t>рам, </a:t>
            </a:r>
            <a:r>
              <a:rPr lang="ru-RU" b="1" dirty="0">
                <a:solidFill>
                  <a:srgbClr val="FF0000"/>
                </a:solidFill>
              </a:rPr>
              <a:t>Ц</a:t>
            </a:r>
            <a:r>
              <a:rPr lang="ru-RU" dirty="0">
                <a:solidFill>
                  <a:schemeClr val="bg1"/>
                </a:solidFill>
              </a:rPr>
              <a:t>ветной бульвар, цирк, памятник </a:t>
            </a:r>
            <a:r>
              <a:rPr lang="ru-RU" dirty="0" err="1">
                <a:solidFill>
                  <a:schemeClr val="bg1"/>
                </a:solidFill>
              </a:rPr>
              <a:t>по</a:t>
            </a:r>
            <a:r>
              <a:rPr lang="ru-RU" b="1" dirty="0" err="1">
                <a:solidFill>
                  <a:srgbClr val="FF0000"/>
                </a:solidFill>
              </a:rPr>
              <a:t>Ч</a:t>
            </a:r>
            <a:r>
              <a:rPr lang="ru-RU" dirty="0" err="1">
                <a:solidFill>
                  <a:schemeClr val="bg1"/>
                </a:solidFill>
              </a:rPr>
              <a:t>тальону</a:t>
            </a:r>
            <a:r>
              <a:rPr lang="ru-RU" dirty="0">
                <a:solidFill>
                  <a:schemeClr val="bg1"/>
                </a:solidFill>
              </a:rPr>
              <a:t> , главпочтамт, о мастере резьбы по дереву </a:t>
            </a:r>
            <a:r>
              <a:rPr lang="ru-RU" b="1" dirty="0">
                <a:solidFill>
                  <a:srgbClr val="FF0000"/>
                </a:solidFill>
              </a:rPr>
              <a:t>Ш</a:t>
            </a:r>
            <a:r>
              <a:rPr lang="ru-RU" dirty="0">
                <a:solidFill>
                  <a:schemeClr val="bg1"/>
                </a:solidFill>
              </a:rPr>
              <a:t>итове В.М.,</a:t>
            </a:r>
            <a:r>
              <a:rPr lang="ru-RU" dirty="0" err="1">
                <a:solidFill>
                  <a:schemeClr val="bg1"/>
                </a:solidFill>
              </a:rPr>
              <a:t>плоЩадь</a:t>
            </a:r>
            <a:r>
              <a:rPr lang="ru-RU" dirty="0">
                <a:solidFill>
                  <a:schemeClr val="bg1"/>
                </a:solidFill>
              </a:rPr>
              <a:t> 400-летия Тюмени, памятник труженикам </a:t>
            </a:r>
            <a:r>
              <a:rPr lang="ru-RU" dirty="0" err="1">
                <a:solidFill>
                  <a:schemeClr val="bg1"/>
                </a:solidFill>
              </a:rPr>
              <a:t>т</a:t>
            </a:r>
            <a:r>
              <a:rPr lang="ru-RU" b="1" dirty="0" err="1">
                <a:solidFill>
                  <a:srgbClr val="FF0000"/>
                </a:solidFill>
              </a:rPr>
              <a:t>Ы</a:t>
            </a:r>
            <a:r>
              <a:rPr lang="ru-RU" dirty="0" err="1">
                <a:solidFill>
                  <a:schemeClr val="bg1"/>
                </a:solidFill>
              </a:rPr>
              <a:t>ла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Э</a:t>
            </a:r>
            <a:r>
              <a:rPr lang="ru-RU" dirty="0" err="1">
                <a:solidFill>
                  <a:schemeClr val="bg1"/>
                </a:solidFill>
              </a:rPr>
              <a:t>копарк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Затюменский</a:t>
            </a:r>
            <a:r>
              <a:rPr lang="ru-RU" dirty="0">
                <a:solidFill>
                  <a:schemeClr val="bg1"/>
                </a:solidFill>
              </a:rPr>
              <a:t>, памятник </a:t>
            </a:r>
            <a:r>
              <a:rPr lang="ru-RU" dirty="0">
                <a:solidFill>
                  <a:srgbClr val="FF0000"/>
                </a:solidFill>
              </a:rPr>
              <a:t>Ю</a:t>
            </a:r>
            <a:r>
              <a:rPr lang="ru-RU" dirty="0">
                <a:solidFill>
                  <a:schemeClr val="bg1"/>
                </a:solidFill>
              </a:rPr>
              <a:t>рию Эрвье, </a:t>
            </a:r>
            <a:r>
              <a:rPr lang="ru-RU" b="1" dirty="0">
                <a:solidFill>
                  <a:srgbClr val="FF0000"/>
                </a:solidFill>
              </a:rPr>
              <a:t>Я</a:t>
            </a:r>
            <a:r>
              <a:rPr lang="ru-RU" dirty="0">
                <a:solidFill>
                  <a:schemeClr val="bg1"/>
                </a:solidFill>
              </a:rPr>
              <a:t>луторовск</a:t>
            </a:r>
          </a:p>
        </p:txBody>
      </p:sp>
    </p:spTree>
    <p:extLst>
      <p:ext uri="{BB962C8B-B14F-4D97-AF65-F5344CB8AC3E}">
        <p14:creationId xmlns:p14="http://schemas.microsoft.com/office/powerpoint/2010/main" val="4144091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23A45-C66F-86A6-B7C4-9D5920A7A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BDE75E-738C-404B-9754-0FB9FA31D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28" y="3255717"/>
            <a:ext cx="1911894" cy="25491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D3A92-0474-E126-5367-582BE6631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600" y="0"/>
            <a:ext cx="5206274" cy="870857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dirty="0" err="1"/>
              <a:t>Результаты</a:t>
            </a:r>
            <a:r>
              <a:rPr dirty="0"/>
              <a:t> и </a:t>
            </a:r>
            <a:r>
              <a:rPr dirty="0" err="1"/>
              <a:t>достижения</a:t>
            </a:r>
            <a:r>
              <a:rPr dirty="0"/>
              <a:t> </a:t>
            </a:r>
            <a:r>
              <a:rPr lang="ru-RU" dirty="0"/>
              <a:t>  </a:t>
            </a:r>
            <a:r>
              <a:rPr dirty="0" err="1"/>
              <a:t>проекта</a:t>
            </a:r>
            <a:endParaRPr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733DB2-823B-9790-1840-0E7C6750FC2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94515" y="980355"/>
            <a:ext cx="6320971" cy="489728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Пополнение  развивающей среды группы фото и коллажами</a:t>
            </a:r>
          </a:p>
          <a:p>
            <a:r>
              <a:rPr lang="ru-RU" dirty="0"/>
              <a:t>Повышение уровня осведомленности детей о родном городе. Детьми и родителями было посещено 40 памятных мест города Тюмени и Тюменской области. </a:t>
            </a:r>
          </a:p>
          <a:p>
            <a:r>
              <a:rPr lang="ru-RU" dirty="0"/>
              <a:t>Знакомство с книгами: «Рыжий кот с улицы Республики», «</a:t>
            </a:r>
            <a:r>
              <a:rPr lang="ru-RU" dirty="0" err="1"/>
              <a:t>Рыжий,Серый</a:t>
            </a:r>
            <a:r>
              <a:rPr lang="ru-RU" dirty="0"/>
              <a:t> – два Тюменских кота», автор </a:t>
            </a:r>
            <a:r>
              <a:rPr lang="ru-RU" dirty="0" err="1"/>
              <a:t>А.Сидорова</a:t>
            </a:r>
            <a:endParaRPr lang="ru-RU" dirty="0"/>
          </a:p>
          <a:p>
            <a:r>
              <a:rPr lang="ru-RU" dirty="0"/>
              <a:t>Повышение уровня познавательной и речевой активности в процессе подготовки и проведения детских презентаций</a:t>
            </a:r>
          </a:p>
          <a:p>
            <a:r>
              <a:rPr lang="ru-RU" dirty="0"/>
              <a:t>Создан альбом «Азбука Тюмени»</a:t>
            </a:r>
          </a:p>
          <a:p>
            <a:r>
              <a:rPr lang="ru-RU" dirty="0"/>
              <a:t>Проведена викторина «Лучший знаток Тюмени»</a:t>
            </a:r>
          </a:p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EB66DD-E5F6-45D7-9A35-4257D0E24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809" y="3727268"/>
            <a:ext cx="2311038" cy="30813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2E7F9D-D8A5-4958-B21C-4276B69071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62" t="1269" r="899" b="6413"/>
          <a:stretch/>
        </p:blipFill>
        <p:spPr>
          <a:xfrm>
            <a:off x="2630986" y="565372"/>
            <a:ext cx="2133601" cy="278979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3554945-B7E7-4886-9ED0-C90C26CE3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164" y="528704"/>
            <a:ext cx="1911893" cy="254919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AB4AC36-2E8C-46F1-84F4-17128E2186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554" t="26419" r="11541" b="30762"/>
          <a:stretch/>
        </p:blipFill>
        <p:spPr>
          <a:xfrm>
            <a:off x="6756527" y="5714266"/>
            <a:ext cx="2564420" cy="9232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02887BE-CAA3-46F8-AA0A-D809EBB46F9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207" r="12655" b="14229"/>
          <a:stretch/>
        </p:blipFill>
        <p:spPr>
          <a:xfrm>
            <a:off x="11350492" y="1428205"/>
            <a:ext cx="789843" cy="474770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AC54A44-7F62-4D44-8DED-2C69DD2E4F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6825" y="-104365"/>
            <a:ext cx="1347333" cy="157290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99E861-7D54-4A8B-826C-7BB1840A1A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638264">
            <a:off x="5092320" y="5244882"/>
            <a:ext cx="1566747" cy="172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69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1E8A0C6-5F65-4D02-AA3D-F9352852FC41}"/>
              </a:ext>
            </a:extLst>
          </p:cNvPr>
          <p:cNvSpPr/>
          <p:nvPr/>
        </p:nvSpPr>
        <p:spPr>
          <a:xfrm>
            <a:off x="1262743" y="313509"/>
            <a:ext cx="9631680" cy="11495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Отгадай  название какого  достопримечательного места г. Тюмени можно </a:t>
            </a:r>
            <a:r>
              <a:rPr lang="ru-RU" sz="2800" b="1" dirty="0" err="1"/>
              <a:t>сотавить</a:t>
            </a:r>
            <a:r>
              <a:rPr lang="ru-RU" sz="2800" b="1" dirty="0"/>
              <a:t> из этих  букв 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44FEB5-79F0-4B6D-AC56-81603E7A7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178" y="1920863"/>
            <a:ext cx="2270476" cy="23467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32570F-D213-4D5B-8F27-18A17284A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86423">
            <a:off x="448842" y="3364530"/>
            <a:ext cx="2418618" cy="25940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D555AD-5B91-48A3-BBB9-03B9B88CC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1527">
            <a:off x="2363324" y="1642801"/>
            <a:ext cx="1825497" cy="21867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948D40-DBDE-4278-B531-39AFA02B6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049" y="3759987"/>
            <a:ext cx="2122539" cy="24437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42DA6E-531B-46A8-B343-971DCE560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77102">
            <a:off x="8023022" y="1717233"/>
            <a:ext cx="2187595" cy="26183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8C7F15-B966-4EFA-8629-8FC1D44019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0510" y="3641399"/>
            <a:ext cx="2474324" cy="25623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7221559-E6BE-4ECB-A3DE-E409C913E1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92693">
            <a:off x="5665363" y="3410699"/>
            <a:ext cx="3170195" cy="327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2882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TM11161285">
      <a:dk1>
        <a:srgbClr val="000000"/>
      </a:dk1>
      <a:lt1>
        <a:srgbClr val="FFFFFF"/>
      </a:lt1>
      <a:dk2>
        <a:srgbClr val="445469"/>
      </a:dk2>
      <a:lt2>
        <a:srgbClr val="E7E6E6"/>
      </a:lt2>
      <a:accent1>
        <a:srgbClr val="F0829B"/>
      </a:accent1>
      <a:accent2>
        <a:srgbClr val="F83249"/>
      </a:accent2>
      <a:accent3>
        <a:srgbClr val="F6BF0E"/>
      </a:accent3>
      <a:accent4>
        <a:srgbClr val="F3EEF2"/>
      </a:accent4>
      <a:accent5>
        <a:srgbClr val="2C46FB"/>
      </a:accent5>
      <a:accent6>
        <a:srgbClr val="FE9201"/>
      </a:accent6>
      <a:hlink>
        <a:srgbClr val="FFD53E"/>
      </a:hlink>
      <a:folHlink>
        <a:srgbClr val="FCC77E"/>
      </a:folHlink>
    </a:clrScheme>
    <a:fontScheme name="Century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161285_Win32_SL_V8" id="{D1701C6D-ECCE-4AB4-AA49-48BAB1CE7003}" vid="{37F9E7E9-DDFF-4744-91DC-21DD4845CB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751</Words>
  <Application>Microsoft Office PowerPoint</Application>
  <PresentationFormat>Широкоэкранный</PresentationFormat>
  <Paragraphs>74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Antique Olive Compact</vt:lpstr>
      <vt:lpstr>-apple-system</vt:lpstr>
      <vt:lpstr>Arial</vt:lpstr>
      <vt:lpstr>Bahnschrift Light Condensed</vt:lpstr>
      <vt:lpstr>Bahnschrift SemiBold</vt:lpstr>
      <vt:lpstr>Calibri</vt:lpstr>
      <vt:lpstr>Century Gothic</vt:lpstr>
      <vt:lpstr>Wingdings</vt:lpstr>
      <vt:lpstr>Berlin</vt:lpstr>
      <vt:lpstr>МАДОУ д/с №106 города Тюмени     «Азбука Тюмени»  информационный,  практико–ориентированный проект</vt:lpstr>
      <vt:lpstr>Введение в проект «Азбука Тюмени»</vt:lpstr>
      <vt:lpstr>    Реализация проекта по этапам</vt:lpstr>
      <vt:lpstr>Актуальность проекта</vt:lpstr>
      <vt:lpstr>Посещение детьми и их родителями памятных мест и достопримечательностей Тюмени</vt:lpstr>
      <vt:lpstr>Знакомство с Тюменскими котами </vt:lpstr>
      <vt:lpstr>Презентации детей</vt:lpstr>
      <vt:lpstr>  Содержание Альбома</vt:lpstr>
      <vt:lpstr>Результаты и достижения   проекта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2025-04-02T09:58:03Z</dcterms:created>
  <dcterms:modified xsi:type="dcterms:W3CDTF">2025-06-20T11:14:59Z</dcterms:modified>
</cp:coreProperties>
</file>