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C3730-9973-4978-8690-74F8631256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«Театральная деятельность как средство развития речи у детей раннего возраста»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7641A2-2A21-4F74-B60E-A728386C3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4812" y="4080535"/>
            <a:ext cx="6400800" cy="1947333"/>
          </a:xfrm>
        </p:spPr>
        <p:txBody>
          <a:bodyPr/>
          <a:lstStyle/>
          <a:p>
            <a:pPr algn="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 группы</a:t>
            </a:r>
          </a:p>
          <a:p>
            <a:pPr algn="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«Золотая рыбка»</a:t>
            </a:r>
          </a:p>
          <a:p>
            <a:pPr algn="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Соколова А.Ю.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70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E7BC1-3F74-44B1-A21F-BC18BE38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78" y="233979"/>
            <a:ext cx="8535989" cy="80951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8FA6C5-9705-44E6-8CFD-08AEB25BE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610" y="946673"/>
            <a:ext cx="8714590" cy="50477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период раннего детства маленький ребенок активно познает  окружающий мир. Процесс  развития речи ребенка раннего возраста – процесс сложный многоплановый и для успешной его реализации необходима совокупность всех компонентов, которые влияют на качества и содержательную  сторону речи. В детском саду он приобретает опыт эмоционально-практического  взаимодействия со взрослыми и сверстниками.  Для развития  речи детей раннего возраста необходимо создание таких условий, в которых каждый ребенок мог бы проявить свои эмоции, чувства, желания и взгляды, не стесняясь присутствия посторонних слушателей, к этому важно приучать еще в раннем детстве. Наиболее эффективным инструментом является  театрализация. Универсальность театрализованной игры позволяет решать практически все образовательные задачи в работе с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46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A9604-4726-4D54-BD67-EF705F45A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02" y="169433"/>
            <a:ext cx="8741691" cy="115375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3C0FF1-7823-4958-9D81-6844F5101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915" y="1495315"/>
            <a:ext cx="8650045" cy="11537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Создания условий для развития речи детей через стимулирование творческих способностей детей средствами театрального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293549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2C1A1-38F9-42BC-B78F-038A1EF3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00" y="253104"/>
            <a:ext cx="8534401" cy="74735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2AF1FF-FDA8-4A40-A9F5-C92BC384E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671" y="1269402"/>
            <a:ext cx="8626942" cy="4724998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детей живой интерес  к театральной игре.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Развивать речь, артикуляционную и мелкую моторику, координацию движений у детей.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Содействовать  развитию творческой активности ребенка в театрализованной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98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51BE8-DF82-46BA-80F8-F42C05EB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26" y="201706"/>
            <a:ext cx="8999874" cy="94936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876BD5-0048-486B-9BFC-C08875B46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094" y="871369"/>
            <a:ext cx="9520518" cy="558321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Ознакомление с играющими куклами начинается уже в раннем возрасте. Надев на руку куклу, воспитатель читает потешки, сказки, подражая голосам животных. Это вызывает у детей положительную эмоциональную реакцию, дети начинают повторять потешки и песни вместе со взрослым.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Пальчиковый театр с 2 ух лет – незаменимый помощник в общении с ребятами. Знакомство начинается с формированием умений детей управлять движениями собственных пальцев, а чуть позже обучают элементарным действиям с куклой.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показа детям инсценировок по сказкам («курочка Ряба», «Колобок», «репка», «теремок»)используется макси,  театр картинок, настольный театр плоскостных игрушек, музыкальных инструментов 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Приемы, использованные в работе.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Словесные приемы, объяснение и беседа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Наглядные приемы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Прием демонстрации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Атрибуты для театрализованных игр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Маски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Шапочки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Фигурки на магнитах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Практические приемы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работе также используются различные дидактические игры (государственные и самостоятельно изготовленные) , картотеки театрализованных игр.</a:t>
            </a:r>
          </a:p>
        </p:txBody>
      </p:sp>
    </p:spTree>
    <p:extLst>
      <p:ext uri="{BB962C8B-B14F-4D97-AF65-F5344CB8AC3E}">
        <p14:creationId xmlns:p14="http://schemas.microsoft.com/office/powerpoint/2010/main" val="198024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77C46-FD72-4448-8611-AE099CAE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08" y="301214"/>
            <a:ext cx="10624970" cy="6556786"/>
          </a:xfrm>
        </p:spPr>
        <p:txBody>
          <a:bodyPr>
            <a:normAutofit/>
          </a:bodyPr>
          <a:lstStyle/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E27B76-1DB7-416F-A6C9-F155FA176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22" y="484094"/>
            <a:ext cx="5120640" cy="38404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AC5D0D-25E8-48B8-8FFD-DAA2450D0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14476" y="1277994"/>
            <a:ext cx="6351199" cy="47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167FFA-DD28-48E5-BDA5-204709DD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71564" y="1088879"/>
            <a:ext cx="6106456" cy="45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0943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138</TotalTime>
  <Words>234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Сектор</vt:lpstr>
      <vt:lpstr>«Театральная деятельность как средство развития речи у детей раннего возраста»</vt:lpstr>
      <vt:lpstr>Актуальность:</vt:lpstr>
      <vt:lpstr>Цель:</vt:lpstr>
      <vt:lpstr>Задачи:</vt:lpstr>
      <vt:lpstr>методология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«Театральная деятельность как средство развития речи у детей раннего возраста»</dc:title>
  <dc:creator>Максим Соколов</dc:creator>
  <cp:lastModifiedBy>Максим Соколов</cp:lastModifiedBy>
  <cp:revision>14</cp:revision>
  <dcterms:created xsi:type="dcterms:W3CDTF">2021-04-18T11:38:22Z</dcterms:created>
  <dcterms:modified xsi:type="dcterms:W3CDTF">2021-06-03T18:15:18Z</dcterms:modified>
</cp:coreProperties>
</file>