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6" r:id="rId6"/>
    <p:sldId id="259" r:id="rId7"/>
    <p:sldId id="267" r:id="rId8"/>
    <p:sldId id="260" r:id="rId9"/>
    <p:sldId id="265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6AFF0-5A45-4BC3-9AA7-83D70268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F5AD0F-2AE6-4221-80B7-4632933EE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D60D7-D233-4303-AAB4-5E279116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4D00F3-02C5-4E0F-B99C-9AD7C040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7E91C9-1474-44A9-BBD8-F25677F7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7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D6BCC-9E14-4996-8C39-EB95759C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178CE3-13A9-4A33-A1C5-CA96C82EA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D9652-DC54-4D42-BA2C-901D2473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7FF15-DFBF-4EF2-872D-5F1BA228C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526B5B-99C5-4D6B-AB50-8A996962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0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BBB815-3CCE-4562-B972-1457E01C0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3AA2F3-4319-436C-BDC7-819CE5CC2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77B4C7-CC6C-43C0-AF89-C4E1E5C0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8C99D-914E-4B10-8C4D-50991FE4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7C82F-9B1C-481C-ABEE-09EF9817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8726C-12F0-4F8A-9CF3-FBCCBF79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3593E4-A6BA-411F-A189-528BB2F4D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875FAA-5487-4391-B10C-5B4B1092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014A8-B103-49C9-85E5-45616F96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FD260-626A-4699-9F4C-E6268E8D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9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7F261-8CED-4B39-B839-7101A22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888D-25FA-4072-9B4F-E3222511E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9909F4-C015-44D0-86C3-541EDCC7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C289C2-57FF-4203-92AE-7D44967A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1DAA4-90E9-4830-BA11-32C6345F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3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44C3A-45EE-423D-97EB-BD34ECAD1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E5800-C728-4C08-B670-71635A038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BAA92-9382-448E-8A31-6B44FEA18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14D39C-1332-4102-8B29-214D1F95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61D9EA-B24D-433A-A0B4-F7C45F7A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7DC7C6-6D50-418E-8E9B-31A06D3D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7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CDDCB-837F-4354-9D3D-832D8A3A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48B2F9-D6EA-4A30-A0E2-F9DC0E528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29D1E9-DD7F-4D9F-92C4-D5FF7FE10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F8C2FB-1BFB-44AE-A3BC-8430A89FD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68C6D8-43A2-40A6-8D1F-ED82148DF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4E5C8F-5413-4D68-81C6-E3FE0A5D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B1CE74-98DC-4C8A-A9B9-90A626CC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DF64E6-D46A-4F8B-B9BA-E1F7DF3E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B3FFA-E5D1-4CF1-A166-657BA882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69B8FC-841D-4278-8A9C-36B731F6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0A1BE1-C725-4D7A-8F19-9D1450B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DE8DA2-B46A-47CE-BE42-E3BEC1B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7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F67037-AFB7-4FE7-9E29-CCA616A1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D76EFB-5A85-4D75-8B6E-CC50BB2C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E267E4-3AF3-4B54-830B-1EF9FB1C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1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17CED-1B3F-44BF-BC60-F350F3E4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A0E38-296E-4152-82EF-A0938EAEF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DC695F-2F56-42FB-B5E9-6C8A938A5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13A554-EB5E-4F5F-9302-4A3B38F8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1447D6-A92A-40DF-B58A-09A6070E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D3C8A7-8FEA-4D4F-A4E5-D62E615D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4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18A05-B282-4F4D-95E8-BEF5998F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A9B71B-3AD9-4760-A080-95C77FD92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5A54A7-7C2D-4501-A039-57F6AD59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DAB03-018A-4463-9E2F-20D2D8C1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4BA50-86B2-40B3-90B0-9CE259C1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4A4BC4-96B9-4AD6-BEDF-DED07BB5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04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8DBD2-D395-4DAF-B7E8-F020B497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AA8DAD-6891-42B4-9206-5F7E3C3AB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BEF58D-793F-423E-9181-9E41B26D4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7EA20-B349-4A5B-9F4A-BC4DE4D0F572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5830F-8666-4DE6-9B48-0145574A5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70800-554E-4DDF-B944-5EDA6527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D2F1-5DA2-4C7B-B660-C024040B77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4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6.xm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10" Type="http://schemas.openxmlformats.org/officeDocument/2006/relationships/image" Target="../media/image7.png"/><Relationship Id="rId4" Type="http://schemas.openxmlformats.org/officeDocument/2006/relationships/slide" Target="slide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audio" Target="../media/audio2.wav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slide" Target="slide2.xml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6.xml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4.png"/><Relationship Id="rId7" Type="http://schemas.openxmlformats.org/officeDocument/2006/relationships/image" Target="../media/image33.jp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slide" Target="slide2.xml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2CED72-B766-4245-9F14-A7190ABFB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8D007D-41B1-421D-9100-2D49166B5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" y="261315"/>
            <a:ext cx="5622649" cy="5622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35237-80B5-4BB9-95BB-9CC5073EB237}"/>
              </a:ext>
            </a:extLst>
          </p:cNvPr>
          <p:cNvSpPr txBox="1"/>
          <p:nvPr/>
        </p:nvSpPr>
        <p:spPr>
          <a:xfrm>
            <a:off x="6665843" y="1298713"/>
            <a:ext cx="5420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CC00"/>
                </a:solidFill>
                <a:latin typeface="Segoe Script" panose="030B0504020000000003" pitchFamily="66" charset="0"/>
              </a:rPr>
              <a:t>«Весна пришла»</a:t>
            </a:r>
          </a:p>
          <a:p>
            <a:pPr algn="ctr"/>
            <a:r>
              <a:rPr lang="ru-RU" sz="2400" b="1" dirty="0"/>
              <a:t>Интерактивная игра для детей дошкольного возраста</a:t>
            </a:r>
          </a:p>
        </p:txBody>
      </p:sp>
      <p:sp>
        <p:nvSpPr>
          <p:cNvPr id="2" name="Управляющая кнопка: &quot;В конец&quot;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439FBE-6133-4E67-8729-BC70CA866E8C}"/>
              </a:ext>
            </a:extLst>
          </p:cNvPr>
          <p:cNvSpPr/>
          <p:nvPr/>
        </p:nvSpPr>
        <p:spPr>
          <a:xfrm>
            <a:off x="10058400" y="5486400"/>
            <a:ext cx="1042416" cy="1042416"/>
          </a:xfrm>
          <a:prstGeom prst="actionButtonEnd">
            <a:avLst/>
          </a:prstGeom>
          <a:solidFill>
            <a:srgbClr val="00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0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0C3B7-7D3C-4224-AD7B-4BE24923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635F0-257C-4928-9438-F8D23ECFF301}"/>
              </a:ext>
            </a:extLst>
          </p:cNvPr>
          <p:cNvSpPr txBox="1"/>
          <p:nvPr/>
        </p:nvSpPr>
        <p:spPr>
          <a:xfrm>
            <a:off x="3563895" y="402132"/>
            <a:ext cx="50642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Снег и лед на солнце тают,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С юга птицы прилетают,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медведю не до сна.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Значит, к нам пришла...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E5C66-0B1B-4AB8-8014-C16E92358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63" y="3266919"/>
            <a:ext cx="4857869" cy="323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Волна 8">
            <a:extLst>
              <a:ext uri="{FF2B5EF4-FFF2-40B4-BE49-F238E27FC236}">
                <a16:creationId xmlns:a16="http://schemas.microsoft.com/office/drawing/2014/main" id="{EFC2C3AD-6B47-46A2-AB00-24F829AAD711}"/>
              </a:ext>
            </a:extLst>
          </p:cNvPr>
          <p:cNvSpPr/>
          <p:nvPr/>
        </p:nvSpPr>
        <p:spPr>
          <a:xfrm>
            <a:off x="4586068" y="2162155"/>
            <a:ext cx="2602523" cy="914400"/>
          </a:xfrm>
          <a:prstGeom prst="wave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Проверь себя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B8CF7-4D9E-448F-8619-61C4CAB69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41" y="1553794"/>
            <a:ext cx="1791915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3F2FD-54F8-4D9B-8B2D-8DBEC0CEA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5374" y="1553794"/>
            <a:ext cx="1621331" cy="3426249"/>
          </a:xfrm>
          <a:prstGeom prst="rect">
            <a:avLst/>
          </a:prstGeom>
        </p:spPr>
      </p:pic>
      <p:sp>
        <p:nvSpPr>
          <p:cNvPr id="6" name="Управляющая кнопка: &quot;В конец&quot;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804C3A-CF17-40AB-BD5D-ABA7E99884DF}"/>
              </a:ext>
            </a:extLst>
          </p:cNvPr>
          <p:cNvSpPr/>
          <p:nvPr/>
        </p:nvSpPr>
        <p:spPr>
          <a:xfrm>
            <a:off x="10719582" y="5494172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C66561-94CB-46E2-849A-E8DA36714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3DE7B2-E0CE-4D4B-A9EE-EB1D221C03EB}"/>
              </a:ext>
            </a:extLst>
          </p:cNvPr>
          <p:cNvSpPr/>
          <p:nvPr/>
        </p:nvSpPr>
        <p:spPr>
          <a:xfrm>
            <a:off x="3995224" y="430082"/>
            <a:ext cx="4994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Понавесили</a:t>
            </a: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корзины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На березы и осины.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Каждая корзинка — дом,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А зовется он...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9C402-E223-4F9E-8E57-4152DA720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58" y="3568660"/>
            <a:ext cx="3048822" cy="285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Волна 6">
            <a:extLst>
              <a:ext uri="{FF2B5EF4-FFF2-40B4-BE49-F238E27FC236}">
                <a16:creationId xmlns:a16="http://schemas.microsoft.com/office/drawing/2014/main" id="{AFC51D21-396E-401D-9958-D65CD2912834}"/>
              </a:ext>
            </a:extLst>
          </p:cNvPr>
          <p:cNvSpPr/>
          <p:nvPr/>
        </p:nvSpPr>
        <p:spPr>
          <a:xfrm>
            <a:off x="4719095" y="2134772"/>
            <a:ext cx="2547979" cy="914400"/>
          </a:xfrm>
          <a:prstGeom prst="wave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Проверь себя</a:t>
            </a:r>
            <a:r>
              <a:rPr lang="ru-RU" sz="2400" dirty="0">
                <a:latin typeface="Segoe Script" panose="030B0504020000000003" pitchFamily="66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DC86F1-B053-44B0-AD6C-9518FE0A0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228" y="1766595"/>
            <a:ext cx="1792379" cy="34262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7FDFE-3CB2-4927-BE4B-6CB06C90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0131" y="1855535"/>
            <a:ext cx="1792379" cy="3426249"/>
          </a:xfrm>
          <a:prstGeom prst="rect">
            <a:avLst/>
          </a:prstGeom>
        </p:spPr>
      </p:pic>
      <p:sp>
        <p:nvSpPr>
          <p:cNvPr id="8" name="Управляющая кнопка: &quot;В конец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0F91811-34C9-490D-ACA9-35430ADB1FE4}"/>
              </a:ext>
            </a:extLst>
          </p:cNvPr>
          <p:cNvSpPr/>
          <p:nvPr/>
        </p:nvSpPr>
        <p:spPr>
          <a:xfrm>
            <a:off x="10797463" y="5646772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35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B2C15-6BF5-48FB-9764-750AD8E7E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15CAB-544F-4D30-8850-4C0DC35EDA8E}"/>
              </a:ext>
            </a:extLst>
          </p:cNvPr>
          <p:cNvSpPr txBox="1"/>
          <p:nvPr/>
        </p:nvSpPr>
        <p:spPr>
          <a:xfrm>
            <a:off x="3521562" y="235835"/>
            <a:ext cx="54232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Вдоль дорожек без труда</a:t>
            </a:r>
          </a:p>
          <a:p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Мчится талая вода.</a:t>
            </a:r>
          </a:p>
          <a:p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Снег от солнечных лучей</a:t>
            </a:r>
          </a:p>
          <a:p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Превращается в...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3ACF3C-38B4-4DBE-A116-35F2DC15C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41" y="3429000"/>
            <a:ext cx="2767364" cy="306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Волна 5">
            <a:extLst>
              <a:ext uri="{FF2B5EF4-FFF2-40B4-BE49-F238E27FC236}">
                <a16:creationId xmlns:a16="http://schemas.microsoft.com/office/drawing/2014/main" id="{EC480706-16D0-43B9-883B-AC3719952666}"/>
              </a:ext>
            </a:extLst>
          </p:cNvPr>
          <p:cNvSpPr/>
          <p:nvPr/>
        </p:nvSpPr>
        <p:spPr>
          <a:xfrm>
            <a:off x="4560641" y="2051717"/>
            <a:ext cx="2623930" cy="914400"/>
          </a:xfrm>
          <a:prstGeom prst="wave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Проверь себя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AD903F-9BFF-4105-B522-919D25BA8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277" y="2508916"/>
            <a:ext cx="1792379" cy="3426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9C29B1-1975-4003-87F6-B1AEAA2EB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59344" y="2508917"/>
            <a:ext cx="1792379" cy="3426249"/>
          </a:xfrm>
          <a:prstGeom prst="rect">
            <a:avLst/>
          </a:prstGeom>
        </p:spPr>
      </p:pic>
      <p:sp>
        <p:nvSpPr>
          <p:cNvPr id="8" name="Управляющая кнопка: &quot;В конец&quot;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91E558F-E5AD-401C-AC5F-04C2B022F202}"/>
              </a:ext>
            </a:extLst>
          </p:cNvPr>
          <p:cNvSpPr/>
          <p:nvPr/>
        </p:nvSpPr>
        <p:spPr>
          <a:xfrm>
            <a:off x="10840816" y="5556739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D68765-72FB-4398-8A26-01AFABD6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E574D-1254-42B3-A943-628678D42172}"/>
              </a:ext>
            </a:extLst>
          </p:cNvPr>
          <p:cNvSpPr txBox="1"/>
          <p:nvPr/>
        </p:nvSpPr>
        <p:spPr>
          <a:xfrm>
            <a:off x="3464767" y="1119673"/>
            <a:ext cx="5426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Arial Black" panose="020B0A04020102020204" pitchFamily="34" charset="0"/>
              </a:rPr>
              <a:t>Молодец 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FC60A-6BA1-483C-9649-4662F207A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87" y="2837849"/>
            <a:ext cx="4201111" cy="3048425"/>
          </a:xfrm>
          <a:prstGeom prst="rect">
            <a:avLst/>
          </a:prstGeom>
        </p:spPr>
      </p:pic>
      <p:sp>
        <p:nvSpPr>
          <p:cNvPr id="3" name="Управляющая кнопка: &quot;На главную&quot;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7F2593B-C2D9-4C7D-924D-4D723F94A964}"/>
              </a:ext>
            </a:extLst>
          </p:cNvPr>
          <p:cNvSpPr/>
          <p:nvPr/>
        </p:nvSpPr>
        <p:spPr>
          <a:xfrm>
            <a:off x="10832123" y="5542671"/>
            <a:ext cx="1042416" cy="1042416"/>
          </a:xfrm>
          <a:prstGeom prst="actionButtonHome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0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BDE96-0D70-4EBC-879E-E2DED0F8D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Управляющая кнопка: &quot;Пусто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BCB56D-AB79-432B-ABFA-A54CCE0FADBB}"/>
              </a:ext>
            </a:extLst>
          </p:cNvPr>
          <p:cNvSpPr/>
          <p:nvPr/>
        </p:nvSpPr>
        <p:spPr>
          <a:xfrm>
            <a:off x="780002" y="377553"/>
            <a:ext cx="4638260" cy="1042416"/>
          </a:xfrm>
          <a:prstGeom prst="actionButtonBlank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Приметы весны</a:t>
            </a:r>
          </a:p>
        </p:txBody>
      </p:sp>
      <p:sp>
        <p:nvSpPr>
          <p:cNvPr id="4" name="Управляющая кнопка: &quot;Пустой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CFAF3C-3038-4F22-BD45-AA36D90AB0D9}"/>
              </a:ext>
            </a:extLst>
          </p:cNvPr>
          <p:cNvSpPr/>
          <p:nvPr/>
        </p:nvSpPr>
        <p:spPr>
          <a:xfrm>
            <a:off x="2354808" y="2078031"/>
            <a:ext cx="4608000" cy="1042416"/>
          </a:xfrm>
          <a:prstGeom prst="actionButtonBlank">
            <a:avLst/>
          </a:prstGeom>
          <a:solidFill>
            <a:srgbClr val="00CC00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Перелётные птицы</a:t>
            </a:r>
          </a:p>
        </p:txBody>
      </p:sp>
      <p:sp>
        <p:nvSpPr>
          <p:cNvPr id="2" name="Управляющая кнопка: &quot;Пустой&quot;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9CD505A-4F26-494D-B0BE-4A02BCEC44E8}"/>
              </a:ext>
            </a:extLst>
          </p:cNvPr>
          <p:cNvSpPr/>
          <p:nvPr/>
        </p:nvSpPr>
        <p:spPr>
          <a:xfrm>
            <a:off x="3792000" y="3778509"/>
            <a:ext cx="4608000" cy="1044000"/>
          </a:xfrm>
          <a:prstGeom prst="actionButtonBlank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Что перепутал художник?</a:t>
            </a:r>
          </a:p>
        </p:txBody>
      </p:sp>
      <p:sp>
        <p:nvSpPr>
          <p:cNvPr id="6" name="Управляющая кнопка: &quot;Пустой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08D71F-521A-48D4-B172-5BB39B11A979}"/>
              </a:ext>
            </a:extLst>
          </p:cNvPr>
          <p:cNvSpPr/>
          <p:nvPr/>
        </p:nvSpPr>
        <p:spPr>
          <a:xfrm>
            <a:off x="6096000" y="5180975"/>
            <a:ext cx="4608000" cy="1008000"/>
          </a:xfrm>
          <a:prstGeom prst="actionButtonBlank">
            <a:avLst/>
          </a:prstGeom>
          <a:solidFill>
            <a:srgbClr val="00CC00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Script" panose="030B0504020000000003" pitchFamily="66" charset="0"/>
                <a:cs typeface="Segoe UI Light" panose="020B0502040204020203" pitchFamily="34" charset="0"/>
              </a:rPr>
              <a:t>Отгадай – ка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2981B7-3978-4474-AD9E-EF806AB59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77" y="141491"/>
            <a:ext cx="2074046" cy="19365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EC650F-5524-48E1-880F-E0C0927D9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9" y="3275693"/>
            <a:ext cx="2749532" cy="32047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CFF1EA-DD8D-4184-8718-CAAC84685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14" y="2855955"/>
            <a:ext cx="1380837" cy="19365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744490-FE46-43EA-BF93-E6C519D4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78" y="4141104"/>
            <a:ext cx="695122" cy="6280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B45904-7451-474B-B272-99D27FEC8B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00" y="5665934"/>
            <a:ext cx="640244" cy="5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E8485A-1051-40D3-B7DA-46B1A70BF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123CFD-EC79-4D8E-82A9-545FF5847484}"/>
              </a:ext>
            </a:extLst>
          </p:cNvPr>
          <p:cNvSpPr txBox="1"/>
          <p:nvPr/>
        </p:nvSpPr>
        <p:spPr>
          <a:xfrm>
            <a:off x="4146587" y="344557"/>
            <a:ext cx="3898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Приметы весны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9019D-D15E-44C7-8378-B56507A4F6AE}"/>
              </a:ext>
            </a:extLst>
          </p:cNvPr>
          <p:cNvSpPr txBox="1"/>
          <p:nvPr/>
        </p:nvSpPr>
        <p:spPr>
          <a:xfrm>
            <a:off x="6457962" y="1144632"/>
            <a:ext cx="51426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Цель :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Уточнить представления детей о приметах весны, активизировать словарь по теме.</a:t>
            </a:r>
          </a:p>
          <a:p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Задание: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Найди все картинки с весенними приметами, обоснуй свой выбор.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4551F3-8795-492E-9A70-A6C2807D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88" y="2108099"/>
            <a:ext cx="1894611" cy="26418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A9AB0-A723-4B0B-8135-90E427EBB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002">
            <a:off x="755079" y="3241799"/>
            <a:ext cx="5909151" cy="37706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514DD0-CA16-406F-B2BA-1AE5B9141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17" y="3864006"/>
            <a:ext cx="878049" cy="6585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393C60-5FCE-4EFC-A0BF-CBA0AF64E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35" y="3175957"/>
            <a:ext cx="2259520" cy="22968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857DB3-4625-49E1-96A9-D0A73EC00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3" y="213131"/>
            <a:ext cx="1995287" cy="186300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3D44FA-16A5-4865-94AB-F5A177D38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448" flipH="1">
            <a:off x="10401301" y="4868600"/>
            <a:ext cx="527920" cy="495444"/>
          </a:xfrm>
          <a:prstGeom prst="rect">
            <a:avLst/>
          </a:prstGeom>
        </p:spPr>
      </p:pic>
      <p:sp>
        <p:nvSpPr>
          <p:cNvPr id="19" name="Управляющая кнопка: &quot;В конец&quot;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CB809E-0637-4802-A9B5-EB7E29696C75}"/>
              </a:ext>
            </a:extLst>
          </p:cNvPr>
          <p:cNvSpPr/>
          <p:nvPr/>
        </p:nvSpPr>
        <p:spPr>
          <a:xfrm>
            <a:off x="10644246" y="5601015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21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EF27C-5580-4AF0-B943-4A60C3CE7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8167"/>
            <a:ext cx="12192000" cy="7106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B0AE28-1E45-4A20-93AA-D304B5446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9" y="0"/>
            <a:ext cx="1667288" cy="166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875148-5CFA-4435-94FA-13EA41DF7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8" y="2121733"/>
            <a:ext cx="1803449" cy="1803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B05D5F-0D83-4113-AB2B-62E6CBB02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53" y="0"/>
            <a:ext cx="1797405" cy="1797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312543-863B-45C0-B54F-178F6D9BC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80" y="4554310"/>
            <a:ext cx="1797405" cy="1797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219234-22A4-4790-B17F-8EED391F7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80" y="4575614"/>
            <a:ext cx="1797405" cy="1797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8C806E-585E-4BAC-8EDE-3ACE25C55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47" y="2127777"/>
            <a:ext cx="1797405" cy="1797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CF55E9-DFD2-43B8-9948-A208AC1025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2" y="2167667"/>
            <a:ext cx="1975756" cy="172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DA6873-2F9D-4F8C-9FEF-A9EA2D3FF7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5" y="4554310"/>
            <a:ext cx="1963190" cy="1797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AD5D26C-06DF-4382-B74A-ABC4EA3031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382" y="0"/>
            <a:ext cx="1767801" cy="173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5C3C8-5A76-4D7F-B8CA-C24826D9A9D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/>
          <a:stretch/>
        </p:blipFill>
        <p:spPr>
          <a:xfrm>
            <a:off x="6735031" y="148834"/>
            <a:ext cx="5254931" cy="428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Управляющая кнопка: &quot;В конец&quot; 6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23B1CF95-22A7-436C-BF57-1E4CE336B6FC}"/>
              </a:ext>
            </a:extLst>
          </p:cNvPr>
          <p:cNvSpPr/>
          <p:nvPr/>
        </p:nvSpPr>
        <p:spPr>
          <a:xfrm>
            <a:off x="10336695" y="5330603"/>
            <a:ext cx="1042416" cy="1042416"/>
          </a:xfrm>
          <a:prstGeom prst="actionButtonEnd">
            <a:avLst/>
          </a:prstGeom>
          <a:solidFill>
            <a:srgbClr val="00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967A8F-F9B1-4709-B58B-C99CFEFC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22D5C-A699-4AF9-B5F5-175438178137}"/>
              </a:ext>
            </a:extLst>
          </p:cNvPr>
          <p:cNvSpPr txBox="1"/>
          <p:nvPr/>
        </p:nvSpPr>
        <p:spPr>
          <a:xfrm>
            <a:off x="3171475" y="1156995"/>
            <a:ext cx="6296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Перелётные птицы</a:t>
            </a:r>
          </a:p>
        </p:txBody>
      </p:sp>
      <p:sp>
        <p:nvSpPr>
          <p:cNvPr id="4" name="Управляющая кнопка: &quot;В конец&quot;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E5B71C3-DF33-45AF-A277-3AB71BD2EBC7}"/>
              </a:ext>
            </a:extLst>
          </p:cNvPr>
          <p:cNvSpPr/>
          <p:nvPr/>
        </p:nvSpPr>
        <p:spPr>
          <a:xfrm>
            <a:off x="10506269" y="5523723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DE8A78-3B53-484E-A783-C10EDF186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33" y="60331"/>
            <a:ext cx="1402026" cy="13219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F21173-AE79-44F8-9DB3-126EABB2B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40" y="236671"/>
            <a:ext cx="1643645" cy="1492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88786A-C2DE-481A-B4D8-3D8E91AC1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8" y="4297211"/>
            <a:ext cx="5519300" cy="24530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F31D10-F117-4625-85BE-2EED96DF1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72" y="4189445"/>
            <a:ext cx="2868184" cy="19057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844FAE-7699-4E94-9812-58FB377E23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8000" r="10149" b="12005"/>
          <a:stretch/>
        </p:blipFill>
        <p:spPr>
          <a:xfrm>
            <a:off x="397649" y="407577"/>
            <a:ext cx="2054786" cy="13219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C5B928-97F8-4018-85BE-E2D89B61E2B9}"/>
              </a:ext>
            </a:extLst>
          </p:cNvPr>
          <p:cNvSpPr txBox="1"/>
          <p:nvPr/>
        </p:nvSpPr>
        <p:spPr>
          <a:xfrm>
            <a:off x="6515338" y="1966158"/>
            <a:ext cx="5226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упражнять в узнавании перелётных птиц по внешнему виду; уточнить понятие «перелётные птицы», вспомнить их названия, развивать внимание, память.</a:t>
            </a:r>
          </a:p>
          <a:p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Задание: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Найди всех перелётных птиц</a:t>
            </a:r>
          </a:p>
        </p:txBody>
      </p:sp>
    </p:spTree>
    <p:extLst>
      <p:ext uri="{BB962C8B-B14F-4D97-AF65-F5344CB8AC3E}">
        <p14:creationId xmlns:p14="http://schemas.microsoft.com/office/powerpoint/2010/main" val="372331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EA392-DF64-4FC6-8A15-5CFEF79B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EB070E-0B8A-4606-8122-4BE7BCD29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2" y="3408707"/>
            <a:ext cx="1666875" cy="1628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C18ED3-CD9F-4A68-A091-A1D0C6B5B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87" y="3443287"/>
            <a:ext cx="1666875" cy="1638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5AD14F-73FC-4060-A9D5-D1FA842C4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54" y="1053987"/>
            <a:ext cx="1695450" cy="16192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66B87C-8FD7-49D8-9307-A1C575165A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99" y="1109506"/>
            <a:ext cx="1676400" cy="1638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C1052A-0E45-402B-AAAF-05919905A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44" y="3429000"/>
            <a:ext cx="1685925" cy="16192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9F511F-9EEE-499D-82D1-F000341B2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23" y="3443287"/>
            <a:ext cx="1647825" cy="1619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3B43E4-9AD8-49DE-A111-70957B1B45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4"/>
          <a:stretch/>
        </p:blipFill>
        <p:spPr>
          <a:xfrm>
            <a:off x="6382158" y="1296667"/>
            <a:ext cx="2160000" cy="137657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D8FB7A-D754-46DD-9D28-7B77B1B8CA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0" r="15822"/>
          <a:stretch/>
        </p:blipFill>
        <p:spPr>
          <a:xfrm>
            <a:off x="1334500" y="1156952"/>
            <a:ext cx="1395663" cy="1656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1F8A5F-15CD-449A-8257-926B285555F9}"/>
              </a:ext>
            </a:extLst>
          </p:cNvPr>
          <p:cNvSpPr txBox="1"/>
          <p:nvPr/>
        </p:nvSpPr>
        <p:spPr>
          <a:xfrm>
            <a:off x="3159296" y="293144"/>
            <a:ext cx="6136616" cy="523220"/>
          </a:xfrm>
          <a:prstGeom prst="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Script" panose="030B0504020000000003" pitchFamily="66" charset="0"/>
              </a:rPr>
              <a:t>Найди всех перелётных птиц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BEBA309-A8C3-400A-9433-4091C863D739}"/>
              </a:ext>
            </a:extLst>
          </p:cNvPr>
          <p:cNvSpPr/>
          <p:nvPr/>
        </p:nvSpPr>
        <p:spPr>
          <a:xfrm>
            <a:off x="1421118" y="5593481"/>
            <a:ext cx="914400" cy="914400"/>
          </a:xfrm>
          <a:prstGeom prst="ellipse">
            <a:avLst/>
          </a:prstGeom>
          <a:noFill/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9D8F15E-91C0-4A35-A1D1-7BD53EF2340E}"/>
              </a:ext>
            </a:extLst>
          </p:cNvPr>
          <p:cNvSpPr/>
          <p:nvPr/>
        </p:nvSpPr>
        <p:spPr>
          <a:xfrm>
            <a:off x="3687042" y="5588901"/>
            <a:ext cx="914400" cy="914400"/>
          </a:xfrm>
          <a:prstGeom prst="ellipse">
            <a:avLst/>
          </a:prstGeom>
          <a:noFill/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AA5DD39-56AF-4A6A-BF33-B530B47264A8}"/>
              </a:ext>
            </a:extLst>
          </p:cNvPr>
          <p:cNvSpPr/>
          <p:nvPr/>
        </p:nvSpPr>
        <p:spPr>
          <a:xfrm>
            <a:off x="6092154" y="5588901"/>
            <a:ext cx="914400" cy="914400"/>
          </a:xfrm>
          <a:prstGeom prst="ellipse">
            <a:avLst/>
          </a:prstGeom>
          <a:noFill/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0957EFB-F581-4DFB-9BCD-805EBDB36074}"/>
              </a:ext>
            </a:extLst>
          </p:cNvPr>
          <p:cNvSpPr/>
          <p:nvPr/>
        </p:nvSpPr>
        <p:spPr>
          <a:xfrm>
            <a:off x="8427672" y="5561333"/>
            <a:ext cx="914400" cy="914400"/>
          </a:xfrm>
          <a:prstGeom prst="ellipse">
            <a:avLst/>
          </a:prstGeom>
          <a:noFill/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 конец&quot;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C3EC928-A375-4622-A302-C975C10AA8B6}"/>
              </a:ext>
            </a:extLst>
          </p:cNvPr>
          <p:cNvSpPr/>
          <p:nvPr/>
        </p:nvSpPr>
        <p:spPr>
          <a:xfrm>
            <a:off x="10763190" y="5524893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2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4EA098-566C-4E07-BD17-42C111E28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6EB321-8818-48AA-BF6C-989AE74A8672}"/>
              </a:ext>
            </a:extLst>
          </p:cNvPr>
          <p:cNvSpPr txBox="1"/>
          <p:nvPr/>
        </p:nvSpPr>
        <p:spPr>
          <a:xfrm>
            <a:off x="3116262" y="0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Что перепутал художник?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44148-1471-4D26-9A59-0B7743C6C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" y="112263"/>
            <a:ext cx="1930022" cy="1752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53D449-4098-416F-ADC7-9343078AF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" y="2321317"/>
            <a:ext cx="2691624" cy="44262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7FA2B9-E157-4A8F-95DD-EEE00E6F0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90" y="1921485"/>
            <a:ext cx="3243235" cy="5570733"/>
          </a:xfrm>
          <a:prstGeom prst="rect">
            <a:avLst/>
          </a:prstGeom>
        </p:spPr>
      </p:pic>
      <p:sp>
        <p:nvSpPr>
          <p:cNvPr id="5" name="Управляющая кнопка: &quot;В конец&quot;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6642A5A-96AD-4261-A6FD-98A9BAB9103B}"/>
              </a:ext>
            </a:extLst>
          </p:cNvPr>
          <p:cNvSpPr/>
          <p:nvPr/>
        </p:nvSpPr>
        <p:spPr>
          <a:xfrm>
            <a:off x="10827027" y="5574126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33BB1-5730-403B-AA74-567194CA70FC}"/>
              </a:ext>
            </a:extLst>
          </p:cNvPr>
          <p:cNvSpPr txBox="1"/>
          <p:nvPr/>
        </p:nvSpPr>
        <p:spPr>
          <a:xfrm>
            <a:off x="6530623" y="832682"/>
            <a:ext cx="5435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 игры: </a:t>
            </a:r>
            <a:r>
              <a:rPr lang="ru-RU" b="1" dirty="0">
                <a:solidFill>
                  <a:srgbClr val="002060"/>
                </a:solidFill>
              </a:rPr>
              <a:t>Обогатить и закрепить словарный запас, </a:t>
            </a:r>
          </a:p>
          <a:p>
            <a:r>
              <a:rPr lang="ru-RU" b="1" dirty="0">
                <a:solidFill>
                  <a:srgbClr val="002060"/>
                </a:solidFill>
              </a:rPr>
              <a:t>развить внимание и логическое мышление, связную речь, творческие способности, воображение, сообразительность, чувство юмора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Задание:</a:t>
            </a:r>
            <a:r>
              <a:rPr lang="ru-RU" b="1" dirty="0">
                <a:solidFill>
                  <a:srgbClr val="002060"/>
                </a:solidFill>
              </a:rPr>
              <a:t> Рассмотри, что изображено на картинке, </a:t>
            </a:r>
          </a:p>
          <a:p>
            <a:r>
              <a:rPr lang="ru-RU" b="1" dirty="0">
                <a:solidFill>
                  <a:srgbClr val="002060"/>
                </a:solidFill>
              </a:rPr>
              <a:t>найди, то что изображено с ошибками, обоснуй свой выбор.</a:t>
            </a:r>
          </a:p>
        </p:txBody>
      </p:sp>
    </p:spTree>
    <p:extLst>
      <p:ext uri="{BB962C8B-B14F-4D97-AF65-F5344CB8AC3E}">
        <p14:creationId xmlns:p14="http://schemas.microsoft.com/office/powerpoint/2010/main" val="469829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2775319-C95E-437D-9E83-57C661BF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7"/>
            <a:ext cx="12192000" cy="68623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2C60E1-D520-4A07-A8B5-4658E4E10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568" y="194038"/>
            <a:ext cx="1189125" cy="1080000"/>
          </a:xfrm>
          <a:prstGeom prst="rect">
            <a:avLst/>
          </a:prstGeom>
        </p:spPr>
      </p:pic>
      <p:sp>
        <p:nvSpPr>
          <p:cNvPr id="24" name="Управляющая кнопка: &quot;В конец&quot; 2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E683825-7454-49E6-A703-127458EDC37D}"/>
              </a:ext>
            </a:extLst>
          </p:cNvPr>
          <p:cNvSpPr/>
          <p:nvPr/>
        </p:nvSpPr>
        <p:spPr>
          <a:xfrm>
            <a:off x="11152321" y="5820845"/>
            <a:ext cx="914399" cy="859879"/>
          </a:xfrm>
          <a:prstGeom prst="actionButtonEnd">
            <a:avLst/>
          </a:prstGeom>
          <a:solidFill>
            <a:srgbClr val="00FF00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B3815F-F69D-4D39-A04D-3181C504D8D4}"/>
              </a:ext>
            </a:extLst>
          </p:cNvPr>
          <p:cNvSpPr txBox="1"/>
          <p:nvPr/>
        </p:nvSpPr>
        <p:spPr>
          <a:xfrm>
            <a:off x="9015895" y="242967"/>
            <a:ext cx="3052439" cy="830997"/>
          </a:xfrm>
          <a:prstGeom prst="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Segoe Script" panose="030B0504020000000003" pitchFamily="66" charset="0"/>
              </a:rPr>
              <a:t>Что перепутал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Segoe Script" panose="030B0504020000000003" pitchFamily="66" charset="0"/>
              </a:rPr>
              <a:t>художник?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25682-F218-4DAD-9555-135EAA076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6" y="545735"/>
            <a:ext cx="8570086" cy="58211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D10540-41E5-42D1-B5C8-F722CF88F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783" y="2064254"/>
            <a:ext cx="4413887" cy="2877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FE8E41-F336-4AAE-990F-CDD912EE6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96" y="3013624"/>
            <a:ext cx="8498561" cy="3343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60CF89-7043-4D2C-B239-977DA109D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140" y="4127238"/>
            <a:ext cx="1444877" cy="165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B88D28-7968-4EE7-9CFF-07821CBAA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565" y="3801388"/>
            <a:ext cx="1970026" cy="2134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C30FC8-96DC-45DB-A72D-3C5401635F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44" y="2517613"/>
            <a:ext cx="503938" cy="4857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86FD8D-69C7-4F1E-BC09-554D01A0C2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r="16696"/>
          <a:stretch/>
        </p:blipFill>
        <p:spPr>
          <a:xfrm>
            <a:off x="6772471" y="4271185"/>
            <a:ext cx="1385393" cy="1620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8B48010-CFFC-41D7-B6B7-506584B6544B}"/>
              </a:ext>
            </a:extLst>
          </p:cNvPr>
          <p:cNvSpPr/>
          <p:nvPr/>
        </p:nvSpPr>
        <p:spPr>
          <a:xfrm>
            <a:off x="9488578" y="11136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F79DE45-2EAD-43DD-AB40-BF504EBE55C9}"/>
              </a:ext>
            </a:extLst>
          </p:cNvPr>
          <p:cNvSpPr/>
          <p:nvPr/>
        </p:nvSpPr>
        <p:spPr>
          <a:xfrm>
            <a:off x="9499100" y="222090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12E70E8-071F-4EB7-AA12-08205A6EDB51}"/>
              </a:ext>
            </a:extLst>
          </p:cNvPr>
          <p:cNvSpPr/>
          <p:nvPr/>
        </p:nvSpPr>
        <p:spPr>
          <a:xfrm>
            <a:off x="9563249" y="332812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A818B91-0ABD-4DF3-9A64-B5538CE54971}"/>
              </a:ext>
            </a:extLst>
          </p:cNvPr>
          <p:cNvSpPr/>
          <p:nvPr/>
        </p:nvSpPr>
        <p:spPr>
          <a:xfrm>
            <a:off x="9627714" y="443535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2DFF66-E6B3-4653-B701-0F8400460206}"/>
              </a:ext>
            </a:extLst>
          </p:cNvPr>
          <p:cNvSpPr/>
          <p:nvPr/>
        </p:nvSpPr>
        <p:spPr>
          <a:xfrm>
            <a:off x="9627714" y="554258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D4684-0CB4-4D36-9613-1B17E134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6C598-1BFF-4A54-A31C-1DF2E2D898C3}"/>
              </a:ext>
            </a:extLst>
          </p:cNvPr>
          <p:cNvSpPr txBox="1"/>
          <p:nvPr/>
        </p:nvSpPr>
        <p:spPr>
          <a:xfrm>
            <a:off x="4029567" y="225613"/>
            <a:ext cx="4132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Отгадай – ка  </a:t>
            </a:r>
          </a:p>
        </p:txBody>
      </p:sp>
      <p:sp>
        <p:nvSpPr>
          <p:cNvPr id="4" name="Управляющая кнопка: &quot;В конец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0980F2D-356E-43DB-9CF7-3EBBF1178810}"/>
              </a:ext>
            </a:extLst>
          </p:cNvPr>
          <p:cNvSpPr/>
          <p:nvPr/>
        </p:nvSpPr>
        <p:spPr>
          <a:xfrm>
            <a:off x="10506269" y="5505061"/>
            <a:ext cx="1042416" cy="1042416"/>
          </a:xfrm>
          <a:prstGeom prst="actionButtonEnd">
            <a:avLst/>
          </a:prstGeom>
          <a:solidFill>
            <a:srgbClr val="00FF00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CB96C2-8B89-4B99-BA7A-62DD6523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421319"/>
            <a:ext cx="2481607" cy="2253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65A68-3D98-44AD-A351-D8433048E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889" y="4782234"/>
            <a:ext cx="1628346" cy="17652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769C85-D12E-47F3-8B6B-6658EA552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37" y="1014727"/>
            <a:ext cx="4064918" cy="50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35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210</Words>
  <Application>Microsoft Office PowerPoint</Application>
  <PresentationFormat>Широкоэкранный</PresentationFormat>
  <Paragraphs>40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Моторин</dc:creator>
  <cp:lastModifiedBy>Антон Моторин</cp:lastModifiedBy>
  <cp:revision>70</cp:revision>
  <dcterms:created xsi:type="dcterms:W3CDTF">2020-04-16T04:39:12Z</dcterms:created>
  <dcterms:modified xsi:type="dcterms:W3CDTF">2020-04-20T14:43:25Z</dcterms:modified>
</cp:coreProperties>
</file>