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7" r:id="rId21"/>
    <p:sldId id="266" r:id="rId22"/>
    <p:sldId id="265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043E3-0632-48F3-8E88-E05FB688D950}" v="47" dt="2020-01-23T16:49:31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9AA808-3052-4485-A767-49FDB8D2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28D473-F533-4001-8204-BA4C8B3CD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F0D332-F4E2-4D28-AE7C-0757E60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F7D9F1-935A-4F19-BE50-F6C167B7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77D1DD-A543-4F02-A83F-98FDC0B8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ABD942-57D5-4D6A-8D08-917F4E68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63300A-F24D-46E7-BA31-95C2036CB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ED144B-25D6-414E-BCCD-BE137D65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205946-DDA7-443D-AA30-34FE0066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E3042D-B874-4275-A8A6-2C85714B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631A73-9142-487D-AC14-194FD8AC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A580E6-7327-418B-94F7-1BE89C14A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34C5E1-2203-4DD5-811B-53D43D3D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F20CD9-7CDB-4C87-9F3C-DF560FDB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534E2F-2554-4636-98BE-A82CC2E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9C74F7-D051-4122-9790-C6495D6F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FB6A6D-00E7-4AD0-AFF2-E4D56A96A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0D2D3-59F6-4892-A9DF-CFE1B687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985209-D2D7-4F61-965E-2609B2BC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54516-3795-4550-9DBB-82040C1F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D8C01-E6FB-4B15-A132-F9695CB5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0FE7CE-A8D5-4FA8-ACB0-253CDB22E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3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F671C-E751-457C-956C-92F8AA88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D718BE-9673-4EF9-97BF-0371FACE6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56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654719-78A3-4A7F-95B8-360FC9E30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59065D4-587A-4B0A-BEC1-DEAFD9F17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54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C2E26-2BFD-48EB-B5A8-E6DA2CFBA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90ACDC-A8C1-4DFA-9D9B-3CA5A97B1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69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CC33D-272A-49EA-BB27-5CB2266D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F73C16-FD39-4E61-8F47-1988E8920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627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70FE3C-8AC7-4B2F-8D0A-567712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38A87A-82A2-4ADF-92E0-20C50A55D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550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A735AE-1D69-4845-A36E-4FA94778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2C8818-7404-4153-BFD2-959FA9BE6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75E8C4-6827-4B21-B583-524B5A39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BF8231-30F9-4C3B-96B8-1185EEB5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7EBA6B-6CD8-4895-A238-9319408B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1CA9C-1DCF-4A8A-897F-FDA1947A7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6BCC-0F3E-49AD-8111-C3855146D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80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C6A87B-EE96-4CB9-AFB0-453A3222F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A1D176-6772-453A-A5B8-73DA47E31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430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1DEC92-8243-4F6E-AA29-081A2B465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765F30-4DC5-4499-B92F-968B04070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206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D59F8-CDA1-47B6-B0D2-12F4D192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0FA1673-7E59-4275-9356-AE828FFC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18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41846-C3D8-42A2-8BA8-49E6AEFB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49A262-2734-4E3E-8ADD-B14EDCF5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B2A6B0-3359-46B4-994D-22AAEC1A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768BD6-94B2-4A08-BF32-4A80BE93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DFFF1B-CDE8-4866-A6A0-AA61D86D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FED21-E7DF-4EA8-92FA-3414EF73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EF807B-70A7-4E86-8F1D-9139A76EA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A83D2-630B-454F-A443-42B00892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70CA50-C83B-4644-9721-C9C240A8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31FE09-97C0-4C8E-B381-CDC5D9B8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5744E6-5F8E-4779-AC4F-96B0C0AE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A03000-A8A8-48FC-9EF6-9F8A1A17C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3616DB-19BE-4C06-B62E-F42D5006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1709AC-54CD-4930-9EB7-7B4E4CE2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C215A5-D7EF-440B-9D6F-2A9FBA1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96571C-E325-4B3F-B593-EFBD49C8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E6405A-5611-4CD4-9FE7-9E80D5A3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027986-3200-4392-95D2-F169F7DD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63A3C2-105F-4875-BD48-F263DF0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4A63E6-BA12-4B75-A6C9-AA64DAE8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857036-7239-4D3A-8FF0-6EB79DD0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720315-8C10-4C0B-B13E-1B0056E17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A8B5E3-3E87-4259-980F-D71D597C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A989FF-2EF1-4943-B6B2-B72B07E2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68FC24-6263-4339-8B3A-48251744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4699C7-16EC-49C6-8B2F-C727D17E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A9D25A-5138-439D-B92F-4B36BF518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5C3C64-B37F-4FA5-8F8C-7C1BBFBE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BB9942-CC4C-49D3-AEBA-227E3A02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565F69-19F6-4433-98B7-B746D431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AF5C45-20D6-4521-9471-CC7E11ED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5F3FD6-71BA-4249-9793-42CE093D4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66ABB3-2167-4B14-87E7-69687F87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C7AB3B-39E9-4269-A99D-B175F237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E548E8-BC66-419C-914E-18F64C15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016EFD-C68A-40CD-BD52-C8DBAAE9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7D024F-C359-4B1B-82BF-73C2B721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48CA7C-5FFA-445A-86E5-92538EC8B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EDB2-165E-4FA6-B1B2-6267889CC307}" type="datetimeFigureOut">
              <a:rPr lang="ru-RU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43161D-8972-41D2-9EC8-EB25F370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5A675C-098D-4D58-BFF7-E37AEEC09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0AD3-821C-476C-8F7A-4ADB06D4864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snow, covered, sun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9C6C5D5-1B14-432B-9149-7B827B08D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" r="2356" b="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Shape 1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Зимушка</a:t>
            </a:r>
            <a:r>
              <a:rPr lang="en-US" sz="4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- </a:t>
            </a:r>
            <a:r>
              <a:rPr lang="en-US" sz="4400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зима</a:t>
            </a:r>
            <a:endParaRPr lang="en-US" sz="44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b9b8f522bd43641de0990684910329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8882" y="2967335"/>
            <a:ext cx="5446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Зимние забавы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5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1251s.mskobr.ru/users_files/VEI_do/images/AB48BBCC-AD6D-40E3-B49F-598020B98A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/>
          <p:nvPr/>
        </p:nvPicPr>
        <p:blipFill rotWithShape="1">
          <a:blip r:embed="rId2"/>
          <a:srcRect r="2796" b="-2"/>
          <a:stretch/>
        </p:blipFill>
        <p:spPr>
          <a:xfrm>
            <a:off x="533400" y="321732"/>
            <a:ext cx="8369301" cy="621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 rotWithShape="1">
          <a:blip r:embed="rId2"/>
          <a:srcRect l="2261" r="8585" b="-1"/>
          <a:stretch/>
        </p:blipFill>
        <p:spPr>
          <a:xfrm>
            <a:off x="425323" y="194941"/>
            <a:ext cx="8346539" cy="495299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Shape 1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Тихо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тихо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во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сне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падает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землю</a:t>
            </a:r>
            <a:r>
              <a:rPr lang="en-US" sz="4000" b="1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..</a:t>
            </a:r>
            <a:r>
              <a:rPr lang="en-US" sz="40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643040" y="160560"/>
            <a:ext cx="650052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С неба все скользят пушинки, серебристые ...</a:t>
            </a:r>
            <a:endParaRPr/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935311" y="1272987"/>
            <a:ext cx="7341597" cy="53620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643040" y="288000"/>
            <a:ext cx="650052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Вот веселье для ребят, всё сильнее….</a:t>
            </a:r>
            <a:endParaRPr/>
          </a:p>
        </p:txBody>
      </p:sp>
      <p:pic>
        <p:nvPicPr>
          <p:cNvPr id="46" name="Рисунок 45"/>
          <p:cNvPicPr/>
          <p:nvPr/>
        </p:nvPicPr>
        <p:blipFill>
          <a:blip r:embed="rId2"/>
          <a:stretch/>
        </p:blipFill>
        <p:spPr>
          <a:xfrm>
            <a:off x="1928160" y="1728000"/>
            <a:ext cx="6144120" cy="46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643040" y="216000"/>
            <a:ext cx="6500520" cy="136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Все бегут в перегонки, все хотят играть в…..</a:t>
            </a:r>
            <a:endParaRPr/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1856160" y="2088000"/>
            <a:ext cx="6288480" cy="41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643040" y="288000"/>
            <a:ext cx="6500520" cy="12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Словно в белый пуховик нарядился…</a:t>
            </a:r>
            <a:r>
              <a:rPr lang="ru-RU" sz="1800" spc="-1">
                <a:latin typeface="Calibri"/>
              </a:rPr>
              <a:t>.</a:t>
            </a:r>
            <a:endParaRPr/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2116800" y="1644840"/>
            <a:ext cx="5978880" cy="469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643040" y="268560"/>
            <a:ext cx="650052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Рядом снежная фигурка-это девочка...</a:t>
            </a:r>
            <a:endParaRPr/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>
            <a:off x="1784160" y="1584000"/>
            <a:ext cx="6432480" cy="48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643040" y="196560"/>
            <a:ext cx="650052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На снегу то, посмотри-с красной грудкой….</a:t>
            </a:r>
            <a:endParaRPr/>
          </a:p>
        </p:txBody>
      </p:sp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1782720" y="1727640"/>
            <a:ext cx="6413760" cy="468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643040" y="360000"/>
            <a:ext cx="6500520" cy="122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1" i="1" spc="-1">
                <a:latin typeface="Calibri"/>
              </a:rPr>
              <a:t>Словно в сказке, как во сне землю всю украсил…</a:t>
            </a:r>
            <a:r>
              <a:rPr lang="ru-RU" sz="1800" spc="-1">
                <a:latin typeface="Calibri"/>
              </a:rPr>
              <a:t>..</a:t>
            </a:r>
            <a:endParaRPr/>
          </a:p>
        </p:txBody>
      </p:sp>
      <p:pic>
        <p:nvPicPr>
          <p:cNvPr id="56" name="Рисунок 55"/>
          <p:cNvPicPr/>
          <p:nvPr/>
        </p:nvPicPr>
        <p:blipFill>
          <a:blip r:embed="rId2"/>
          <a:stretch/>
        </p:blipFill>
        <p:spPr>
          <a:xfrm>
            <a:off x="968400" y="1944000"/>
            <a:ext cx="806400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32</cp:revision>
  <dcterms:created xsi:type="dcterms:W3CDTF">2016-12-11T12:39:09Z</dcterms:created>
  <dcterms:modified xsi:type="dcterms:W3CDTF">2020-01-30T10:03:04Z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  <property fmtid="{D5CDD505-2E9C-101B-9397-08002B2CF9AE}" pid="12" name="_TemplateID">
    <vt:lpwstr>TC030008315</vt:lpwstr>
  </property>
</Properties>
</file>