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66" r:id="rId13"/>
    <p:sldId id="267" r:id="rId14"/>
    <p:sldId id="278" r:id="rId15"/>
    <p:sldId id="268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718-4C84-4ACC-8F06-98F03B98103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7D-8092-4DD4-B307-B92E0C82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718-4C84-4ACC-8F06-98F03B98103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7D-8092-4DD4-B307-B92E0C82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1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718-4C84-4ACC-8F06-98F03B98103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7D-8092-4DD4-B307-B92E0C82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88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718-4C84-4ACC-8F06-98F03B98103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7D-8092-4DD4-B307-B92E0C82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2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718-4C84-4ACC-8F06-98F03B98103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7D-8092-4DD4-B307-B92E0C82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718-4C84-4ACC-8F06-98F03B98103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7D-8092-4DD4-B307-B92E0C82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6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718-4C84-4ACC-8F06-98F03B98103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7D-8092-4DD4-B307-B92E0C82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9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718-4C84-4ACC-8F06-98F03B98103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7D-8092-4DD4-B307-B92E0C82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4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718-4C84-4ACC-8F06-98F03B98103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7D-8092-4DD4-B307-B92E0C82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9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718-4C84-4ACC-8F06-98F03B98103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7D-8092-4DD4-B307-B92E0C82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1718-4C84-4ACC-8F06-98F03B98103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707D-8092-4DD4-B307-B92E0C82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7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21718-4C84-4ACC-8F06-98F03B98103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707D-8092-4DD4-B307-B92E0C82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8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адик\ип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0"/>
            <a:ext cx="1836204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03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ownloads\Презентация _Гимнастика после сна__files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ownloads\Презентация _Гимнастика после сна__files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ownloads\Презентация _Гимнастика после сна__files\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ownloads\Презентация _Гимнастика после сна__files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ownloads\Презентация _Гимнастика после сна__files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dmin\Downloads\Презентация _Гимнастика после сна__files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3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ownloads\Презентация _Гимнастика после сна__fil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ownloads\Презентация _Гимнастика после сна__file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ownloads\Презентация _Гимнастика после сна__files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3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dmin\Downloads\Презентация _Гимнастика после сна__files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50" y="0"/>
            <a:ext cx="9217450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ownloads\Презентация _Гимнастика после сна__file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ownloads\Презентация _Гимнастика после сна__files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ownloads\Презентация _Гимнастика после сна__fil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ownloads\Презентация _Гимнастика после сна__files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ownloads\Презентация _Гимнастика после сна__files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ownloads\Презентация _Гимнастика после сна__file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dmin\Downloads\Презентация _Гимнастика после сна__files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6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03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10</cp:revision>
  <dcterms:created xsi:type="dcterms:W3CDTF">2019-11-12T16:30:27Z</dcterms:created>
  <dcterms:modified xsi:type="dcterms:W3CDTF">2019-12-02T05:06:58Z</dcterms:modified>
</cp:coreProperties>
</file>