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9" r:id="rId9"/>
    <p:sldId id="267" r:id="rId10"/>
    <p:sldId id="272" r:id="rId11"/>
    <p:sldId id="273" r:id="rId12"/>
    <p:sldId id="27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76B6-3D0E-4BA7-A4CA-9A3C33B66B97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AFF7-AA9E-4980-91C2-4326C2061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76B6-3D0E-4BA7-A4CA-9A3C33B66B97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AFF7-AA9E-4980-91C2-4326C2061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76B6-3D0E-4BA7-A4CA-9A3C33B66B97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AFF7-AA9E-4980-91C2-4326C20614C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76B6-3D0E-4BA7-A4CA-9A3C33B66B97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AFF7-AA9E-4980-91C2-4326C20614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76B6-3D0E-4BA7-A4CA-9A3C33B66B97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AFF7-AA9E-4980-91C2-4326C2061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76B6-3D0E-4BA7-A4CA-9A3C33B66B97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AFF7-AA9E-4980-91C2-4326C20614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76B6-3D0E-4BA7-A4CA-9A3C33B66B97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AFF7-AA9E-4980-91C2-4326C2061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76B6-3D0E-4BA7-A4CA-9A3C33B66B97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AFF7-AA9E-4980-91C2-4326C2061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76B6-3D0E-4BA7-A4CA-9A3C33B66B97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AFF7-AA9E-4980-91C2-4326C20614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76B6-3D0E-4BA7-A4CA-9A3C33B66B97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AFF7-AA9E-4980-91C2-4326C20614C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76B6-3D0E-4BA7-A4CA-9A3C33B66B97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AFF7-AA9E-4980-91C2-4326C20614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D876B6-3D0E-4BA7-A4CA-9A3C33B66B97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F8AFF7-AA9E-4980-91C2-4326C20614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5"/>
            <a:ext cx="7772400" cy="1656184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Утренняя гимнастика в детском саду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301208"/>
            <a:ext cx="5112568" cy="155679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 </a:t>
            </a:r>
            <a:r>
              <a:rPr lang="ru-RU" dirty="0" smtClean="0">
                <a:solidFill>
                  <a:schemeClr val="tx1"/>
                </a:solidFill>
              </a:rPr>
              <a:t>Комарова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Надежда Сергеевна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441733"/>
            <a:ext cx="4968552" cy="27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65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404664"/>
            <a:ext cx="7848871" cy="54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III</a:t>
            </a:r>
            <a:r>
              <a:rPr lang="ru-RU" sz="2800" b="1" dirty="0">
                <a:solidFill>
                  <a:schemeClr val="tx1"/>
                </a:solidFill>
              </a:rPr>
              <a:t>. В виде комплекса, связанного единым сюжетом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обыгрывание какого-нибудь сюжета):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На прогулке</a:t>
            </a:r>
            <a:r>
              <a:rPr lang="ru-RU" dirty="0" smtClean="0">
                <a:solidFill>
                  <a:schemeClr val="tx1"/>
                </a:solidFill>
              </a:rPr>
              <a:t>»,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«Мы на луг ходили»,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Воробушки» и др.;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03" y="3140968"/>
            <a:ext cx="4624393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80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solidFill>
                  <a:schemeClr val="tx1"/>
                </a:solidFill>
              </a:rPr>
              <a:t>IV. Утренняя гимнастика </a:t>
            </a:r>
            <a:endParaRPr lang="ru-RU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с </a:t>
            </a:r>
            <a:r>
              <a:rPr lang="ru-RU" sz="3000" dirty="0">
                <a:solidFill>
                  <a:schemeClr val="tx1"/>
                </a:solidFill>
              </a:rPr>
              <a:t>использованием </a:t>
            </a:r>
            <a:endParaRPr lang="ru-RU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полосы </a:t>
            </a:r>
            <a:r>
              <a:rPr lang="ru-RU" sz="3000" dirty="0">
                <a:solidFill>
                  <a:schemeClr val="tx1"/>
                </a:solidFill>
              </a:rPr>
              <a:t>препятствий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000" dirty="0" smtClean="0"/>
              <a:t>Включает </a:t>
            </a:r>
            <a:r>
              <a:rPr lang="ru-RU" sz="2000" dirty="0"/>
              <a:t>разные виды движений </a:t>
            </a:r>
            <a:endParaRPr lang="ru-RU" sz="2000" dirty="0" smtClean="0"/>
          </a:p>
          <a:p>
            <a:r>
              <a:rPr lang="ru-RU" sz="2000" dirty="0" smtClean="0"/>
              <a:t>с </a:t>
            </a:r>
            <a:r>
              <a:rPr lang="ru-RU" sz="2000" dirty="0"/>
              <a:t>увеличением числа повторов и темпа </a:t>
            </a:r>
            <a:r>
              <a:rPr lang="ru-RU" sz="2000" dirty="0" smtClean="0"/>
              <a:t>движений </a:t>
            </a:r>
            <a:r>
              <a:rPr lang="ru-RU" sz="2000" dirty="0"/>
              <a:t>Полоса препятствий: </a:t>
            </a:r>
          </a:p>
          <a:p>
            <a:r>
              <a:rPr lang="ru-RU" sz="2000" dirty="0"/>
              <a:t>1- Пройти по кирпичикам, перешагивая и перепрыгивая через них </a:t>
            </a:r>
          </a:p>
          <a:p>
            <a:r>
              <a:rPr lang="ru-RU" sz="2000" dirty="0"/>
              <a:t>2- Вбежать на наклонный мостик и спрыгнуть через него </a:t>
            </a:r>
          </a:p>
          <a:p>
            <a:r>
              <a:rPr lang="ru-RU" sz="2000" dirty="0"/>
              <a:t>3- Подлезть под дуги разных размеров </a:t>
            </a:r>
          </a:p>
          <a:p>
            <a:r>
              <a:rPr lang="ru-RU" sz="2000" dirty="0"/>
              <a:t>4- Прокатить цилиндр </a:t>
            </a:r>
          </a:p>
          <a:p>
            <a:r>
              <a:rPr lang="ru-RU" sz="2000" dirty="0"/>
              <a:t>5- Подпрыгнуть на батуте </a:t>
            </a:r>
          </a:p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1"/>
            <a:ext cx="2346956" cy="300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66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118" y="365078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Требования </a:t>
            </a:r>
            <a:r>
              <a:rPr lang="ru-RU" sz="2400" b="1" dirty="0"/>
              <a:t>к комплексам упражнений для утренней гимнастики </a:t>
            </a:r>
            <a:endParaRPr lang="ru-RU" sz="2400" b="1" dirty="0" smtClean="0"/>
          </a:p>
          <a:p>
            <a:endParaRPr lang="ru-RU" sz="2400" b="1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комплекс </a:t>
            </a:r>
            <a:r>
              <a:rPr lang="ru-RU" dirty="0"/>
              <a:t>должен содержать упражнения для всех групп мышц;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комплексе для выполнения упражнений используются различные построения; </a:t>
            </a:r>
            <a:r>
              <a:rPr lang="ru-RU" dirty="0" smtClean="0"/>
              <a:t>--упражнения </a:t>
            </a:r>
            <a:r>
              <a:rPr lang="ru-RU" dirty="0"/>
              <a:t>должны выполняться из разных исходных положений;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подбираются </a:t>
            </a:r>
            <a:r>
              <a:rPr lang="ru-RU" dirty="0"/>
              <a:t>упражнения разной интенсивности, темпа;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чередуются </a:t>
            </a:r>
            <a:r>
              <a:rPr lang="ru-RU" dirty="0"/>
              <a:t>комплексы с различными пособиями и без предметов;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используется </a:t>
            </a:r>
            <a:r>
              <a:rPr lang="ru-RU" dirty="0"/>
              <a:t>музыкально-ритмичное сопровождение ( бубен, счет, хлопки, звукозапись);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каждый </a:t>
            </a:r>
            <a:r>
              <a:rPr lang="ru-RU" dirty="0"/>
              <a:t>комплекс должен быть интересен детям. 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b="1" dirty="0" smtClean="0"/>
              <a:t>Один </a:t>
            </a:r>
            <a:r>
              <a:rPr lang="ru-RU" b="1" dirty="0"/>
              <a:t>комплекс </a:t>
            </a:r>
            <a:r>
              <a:rPr lang="ru-RU" b="1" dirty="0" smtClean="0"/>
              <a:t>утренней</a:t>
            </a:r>
          </a:p>
          <a:p>
            <a:r>
              <a:rPr lang="ru-RU" b="1" dirty="0" smtClean="0"/>
              <a:t> </a:t>
            </a:r>
            <a:r>
              <a:rPr lang="ru-RU" b="1" dirty="0"/>
              <a:t>гимнастики используется в течение одной - двух недель,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зависимости от сложности </a:t>
            </a:r>
            <a:r>
              <a:rPr lang="ru-RU" b="1" dirty="0" smtClean="0"/>
              <a:t>упражнений</a:t>
            </a:r>
          </a:p>
          <a:p>
            <a:r>
              <a:rPr lang="ru-RU" b="1" dirty="0" smtClean="0"/>
              <a:t> </a:t>
            </a:r>
            <a:r>
              <a:rPr lang="ru-RU" b="1" dirty="0"/>
              <a:t>и возраста детей 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69201"/>
            <a:ext cx="3173222" cy="173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35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467544"/>
            <a:ext cx="8229600" cy="54726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 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768752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61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800" b="1" dirty="0" smtClean="0"/>
              <a:t>Основу в формировании здорового образа жизни ребёнка закладывает правильно подобранная и увлекательная утренняя гимнастика. 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dirty="0" smtClean="0"/>
              <a:t>Утренняя гимнастика в детском саду имеет большое оздоровительное значение и является обязательной частью распорядка дня и проводится ежедневно перед завтраком. </a:t>
            </a:r>
            <a:endParaRPr lang="ru-RU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7112"/>
            <a:ext cx="5976664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3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утренней гимнастики </a:t>
            </a:r>
          </a:p>
          <a:p>
            <a:r>
              <a:rPr lang="ru-RU" dirty="0"/>
              <a:t>- формирование и совершенствование --двигательных навыков; </a:t>
            </a:r>
          </a:p>
          <a:p>
            <a:r>
              <a:rPr lang="ru-RU" dirty="0"/>
              <a:t>- сохранение и укрепление здоровья ребенка;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пробуждение </a:t>
            </a:r>
            <a:r>
              <a:rPr lang="ru-RU" dirty="0"/>
              <a:t>организма ребенка для нормальной жизнедеятельности. 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8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Задачи</a:t>
            </a:r>
            <a:endParaRPr lang="ru-RU" b="1" dirty="0"/>
          </a:p>
          <a:p>
            <a:pPr marL="285750" indent="-285750">
              <a:buFontTx/>
              <a:buChar char="-"/>
            </a:pPr>
            <a:r>
              <a:rPr lang="ru-RU" dirty="0" smtClean="0"/>
              <a:t>создать </a:t>
            </a:r>
            <a:r>
              <a:rPr lang="ru-RU" dirty="0"/>
              <a:t>радостный эмоциональный подъем, разбудить организм ребенка, настроить на предстоящий день;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воспитать </a:t>
            </a:r>
            <a:r>
              <a:rPr lang="ru-RU" dirty="0"/>
              <a:t>привычку к ежедневным физическим упражнениям;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развить </a:t>
            </a:r>
            <a:r>
              <a:rPr lang="ru-RU" dirty="0"/>
              <a:t>все группы мышц, координацию движений, силу и выносливость;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воспитать </a:t>
            </a:r>
            <a:r>
              <a:rPr lang="ru-RU" dirty="0"/>
              <a:t>умение одновременно начинать и своевременно заканчивать упражнения под музыку.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64" y="4077072"/>
            <a:ext cx="3101936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844824"/>
            <a:ext cx="7956873" cy="42813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43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500" b="1" dirty="0" smtClean="0"/>
              <a:t>Структура утренней гимнастики </a:t>
            </a:r>
          </a:p>
          <a:p>
            <a:pPr marL="0" indent="0">
              <a:buNone/>
            </a:pPr>
            <a:r>
              <a:rPr lang="ru-RU" sz="3000" dirty="0" smtClean="0"/>
              <a:t>Как любое физкультурное мероприятие, утренняя гимнастика, начинается с разминки и заканчивается восстановительными упражнениями. Поскольку утренняя гимнастика не продолжительна, физические нагрузки в ней не велики. </a:t>
            </a:r>
          </a:p>
          <a:p>
            <a:pPr marL="0" indent="0">
              <a:buNone/>
            </a:pPr>
            <a:r>
              <a:rPr lang="ru-RU" dirty="0" smtClean="0"/>
              <a:t>Утренняя гимнастика состоит из 3 частей: </a:t>
            </a:r>
          </a:p>
          <a:p>
            <a:pPr>
              <a:buFontTx/>
              <a:buChar char="-"/>
            </a:pPr>
            <a:r>
              <a:rPr lang="ru-RU" sz="3000" dirty="0"/>
              <a:t>в</a:t>
            </a:r>
            <a:r>
              <a:rPr lang="ru-RU" sz="3000" dirty="0" smtClean="0"/>
              <a:t>водная</a:t>
            </a:r>
          </a:p>
          <a:p>
            <a:pPr marL="0" indent="0">
              <a:buNone/>
            </a:pPr>
            <a:r>
              <a:rPr lang="ru-RU" sz="3000" dirty="0" smtClean="0"/>
              <a:t> - основная</a:t>
            </a:r>
          </a:p>
          <a:p>
            <a:pPr marL="0" indent="0">
              <a:buNone/>
            </a:pPr>
            <a:r>
              <a:rPr lang="ru-RU" sz="3000" dirty="0" smtClean="0"/>
              <a:t> - заключительная </a:t>
            </a:r>
          </a:p>
          <a:p>
            <a:pPr marL="0" indent="0">
              <a:buNone/>
            </a:pPr>
            <a:r>
              <a:rPr lang="ru-RU" sz="3000" dirty="0" smtClean="0"/>
              <a:t>Каждая часть имеет свои задачи и содержание. </a:t>
            </a:r>
            <a:endParaRPr lang="ru-RU" sz="3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857501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10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3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 </a:t>
            </a:r>
            <a:r>
              <a:rPr lang="ru-RU" sz="3000" b="1" dirty="0" smtClean="0"/>
              <a:t>Вводная часть утренней гимнастики </a:t>
            </a:r>
          </a:p>
          <a:p>
            <a:pPr marL="0" indent="0">
              <a:buNone/>
            </a:pPr>
            <a:r>
              <a:rPr lang="ru-RU" sz="2000" b="1" dirty="0" smtClean="0"/>
              <a:t>Задачи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организация внимания детей, нацеливающая на выполнение согласованных действий </a:t>
            </a:r>
          </a:p>
          <a:p>
            <a:r>
              <a:rPr lang="ru-RU" sz="2000" dirty="0" smtClean="0"/>
              <a:t>формирование правильной осанки </a:t>
            </a:r>
          </a:p>
          <a:p>
            <a:r>
              <a:rPr lang="ru-RU" sz="2000" dirty="0" smtClean="0"/>
              <a:t>подготовка организма к выполнению более сложных упражнений 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08920"/>
            <a:ext cx="7200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Содержание</a:t>
            </a:r>
          </a:p>
          <a:p>
            <a:r>
              <a:rPr lang="ru-RU" sz="2000" dirty="0"/>
              <a:t> </a:t>
            </a:r>
            <a:r>
              <a:rPr lang="ru-RU" b="1" dirty="0" smtClean="0"/>
              <a:t>- </a:t>
            </a:r>
            <a:r>
              <a:rPr lang="ru-RU" dirty="0" smtClean="0"/>
              <a:t>построения </a:t>
            </a:r>
            <a:r>
              <a:rPr lang="ru-RU" dirty="0"/>
              <a:t>(в колону, в шеренгу, круг)</a:t>
            </a:r>
          </a:p>
          <a:p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dirty="0" smtClean="0"/>
              <a:t>строевые </a:t>
            </a:r>
            <a:r>
              <a:rPr lang="ru-RU" dirty="0"/>
              <a:t>упражнения (повороты и полуобороты налево, направо, кругом) </a:t>
            </a:r>
          </a:p>
          <a:p>
            <a:r>
              <a:rPr lang="ru-RU" b="1" dirty="0" smtClean="0"/>
              <a:t>-</a:t>
            </a:r>
            <a:r>
              <a:rPr lang="ru-RU" dirty="0" smtClean="0"/>
              <a:t> перестроения </a:t>
            </a:r>
            <a:r>
              <a:rPr lang="ru-RU" dirty="0"/>
              <a:t>(из одной колоны в две, из двух колон в четыре, в круг, несколько кругов, смыкания и размыкания приставными шагами в сторону)</a:t>
            </a:r>
          </a:p>
          <a:p>
            <a:r>
              <a:rPr lang="ru-RU" b="1" dirty="0" smtClean="0"/>
              <a:t>-</a:t>
            </a:r>
            <a:r>
              <a:rPr lang="ru-RU" dirty="0" smtClean="0"/>
              <a:t>  непродолжительная </a:t>
            </a:r>
            <a:r>
              <a:rPr lang="ru-RU" dirty="0"/>
              <a:t>ходьба в чередовании с упражнениями, способствующими укреплению опорно-двигательного аппарата и формированию осанки (ходьба на носках, с различным положением рук, ходьба с высоким подниманием коленей, на пятках, перекрёстным шагом) </a:t>
            </a:r>
          </a:p>
          <a:p>
            <a:r>
              <a:rPr lang="ru-RU" b="1" dirty="0" smtClean="0"/>
              <a:t>-</a:t>
            </a:r>
            <a:r>
              <a:rPr lang="ru-RU" dirty="0" smtClean="0"/>
              <a:t>  бег </a:t>
            </a:r>
            <a:r>
              <a:rPr lang="ru-RU" dirty="0"/>
              <a:t>друг за другом и врассыпную или в сочетании с прыжками</a:t>
            </a:r>
          </a:p>
          <a:p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96952"/>
            <a:ext cx="1956918" cy="195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9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Основная часть утренней гимнастики</a:t>
            </a:r>
          </a:p>
          <a:p>
            <a:pPr marL="0" indent="0">
              <a:buNone/>
            </a:pPr>
            <a:r>
              <a:rPr lang="ru-RU" sz="4000" b="1" dirty="0" smtClean="0"/>
              <a:t> </a:t>
            </a:r>
            <a:r>
              <a:rPr lang="ru-RU" sz="2400" b="1" dirty="0" smtClean="0"/>
              <a:t>Задачи</a:t>
            </a:r>
            <a:r>
              <a:rPr lang="ru-RU" sz="2400" dirty="0" smtClean="0"/>
              <a:t>: </a:t>
            </a:r>
          </a:p>
          <a:p>
            <a:pPr>
              <a:buFontTx/>
              <a:buChar char="-"/>
            </a:pPr>
            <a:r>
              <a:rPr lang="ru-RU" sz="2200" dirty="0" smtClean="0"/>
              <a:t>укрепление основных мышечных групп</a:t>
            </a:r>
          </a:p>
          <a:p>
            <a:pPr>
              <a:buFontTx/>
              <a:buChar char="-"/>
            </a:pPr>
            <a:r>
              <a:rPr lang="ru-RU" sz="2200" dirty="0" smtClean="0"/>
              <a:t> формирование правильной осанки </a:t>
            </a:r>
          </a:p>
          <a:p>
            <a:pPr marL="0" indent="0">
              <a:buNone/>
            </a:pPr>
            <a:r>
              <a:rPr lang="ru-RU" sz="2400" b="1" dirty="0" smtClean="0"/>
              <a:t>Содержание: </a:t>
            </a:r>
          </a:p>
          <a:p>
            <a:pPr>
              <a:buFontTx/>
              <a:buChar char="-"/>
            </a:pPr>
            <a:r>
              <a:rPr lang="ru-RU" sz="2200" dirty="0" smtClean="0"/>
              <a:t>выполнение комплекса общеразвивающих упражнений с предметами и без предметов.</a:t>
            </a:r>
          </a:p>
          <a:p>
            <a:pPr marL="0" indent="0">
              <a:buNone/>
            </a:pPr>
            <a:r>
              <a:rPr lang="ru-RU" sz="2200" dirty="0" smtClean="0"/>
              <a:t> Упражнения выполняются в определенной последовательности: сначала даются упражнения для укрепления плечевого пояса и рук, которые способствуют расширению грудной клетки, хорошему выпрямлению позвоночника, развитию дыхательных мышц; затем упражнения для мышц туловища; далее следуют упражнения для развития мышц ног и укрепления свода стопы. После упражнений с большой нагрузкой следует повторить первое упражнение или аналогичное ему. Количество повторений каждого упражнения зависит от возраста детей и их физической подготовленности. </a:t>
            </a:r>
            <a:endParaRPr lang="ru-RU" sz="2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915816" cy="213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38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Заключительная часть утренней гимнастики 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Задачи: </a:t>
            </a:r>
          </a:p>
          <a:p>
            <a:pPr marL="0" indent="0">
              <a:buNone/>
            </a:pPr>
            <a:r>
              <a:rPr lang="ru-RU" sz="2000" b="1" dirty="0"/>
              <a:t>-</a:t>
            </a:r>
            <a:r>
              <a:rPr lang="ru-RU" sz="2000" dirty="0" smtClean="0"/>
              <a:t>восстановить пульс и дыхание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400" b="1" dirty="0" smtClean="0"/>
              <a:t>Содержание: </a:t>
            </a:r>
          </a:p>
          <a:p>
            <a:pPr>
              <a:buFontTx/>
              <a:buChar char="-"/>
            </a:pPr>
            <a:r>
              <a:rPr lang="ru-RU" sz="2000" dirty="0" smtClean="0"/>
              <a:t>дети младшего возраста выполняют прыжки или бег, переходящие в заключительную ходьбу. </a:t>
            </a:r>
          </a:p>
          <a:p>
            <a:pPr>
              <a:buFontTx/>
              <a:buChar char="-"/>
            </a:pPr>
            <a:r>
              <a:rPr lang="ru-RU" sz="2000" dirty="0" smtClean="0"/>
              <a:t>- дети старшего возраста выполняют прыжки в сочетании с бегом, затем заключительную ходьбу с выполнением различных заданий. после заключительной ходьбы проводится малоподвижная игра 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04189"/>
            <a:ext cx="2448272" cy="280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37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bg1"/>
                </a:solidFill>
              </a:rPr>
              <a:t>Формы </a:t>
            </a:r>
            <a:r>
              <a:rPr lang="ru-RU" sz="3800" b="1" dirty="0">
                <a:solidFill>
                  <a:schemeClr val="bg1"/>
                </a:solidFill>
              </a:rPr>
              <a:t>проведения утренней </a:t>
            </a:r>
            <a:r>
              <a:rPr lang="ru-RU" sz="3800" b="1" dirty="0" smtClean="0">
                <a:solidFill>
                  <a:schemeClr val="bg1"/>
                </a:solidFill>
              </a:rPr>
              <a:t>гимнастики</a:t>
            </a:r>
          </a:p>
          <a:p>
            <a:r>
              <a:rPr lang="ru-RU" sz="2800" u="sng" dirty="0" smtClean="0"/>
              <a:t> </a:t>
            </a:r>
            <a:r>
              <a:rPr lang="ru-RU" sz="2800" u="sng" dirty="0"/>
              <a:t>I. </a:t>
            </a:r>
            <a:r>
              <a:rPr lang="ru-RU" sz="2800" b="1" u="sng" dirty="0"/>
              <a:t>Традиционная форма утренней гимнастики </a:t>
            </a:r>
            <a:endParaRPr lang="ru-RU" sz="2800" b="1" u="sng" dirty="0" smtClean="0"/>
          </a:p>
          <a:p>
            <a:r>
              <a:rPr lang="ru-RU" sz="2100" dirty="0" smtClean="0"/>
              <a:t>( </a:t>
            </a:r>
            <a:r>
              <a:rPr lang="ru-RU" sz="2100" dirty="0"/>
              <a:t>с использованием общеразвивающих упражнений) выполняется в следующей последовательности: </a:t>
            </a:r>
            <a:endParaRPr lang="ru-RU" sz="2100" dirty="0" smtClean="0"/>
          </a:p>
          <a:p>
            <a:r>
              <a:rPr lang="ru-RU" sz="2100" dirty="0" smtClean="0"/>
              <a:t>1</a:t>
            </a:r>
            <a:r>
              <a:rPr lang="ru-RU" sz="2100" dirty="0"/>
              <a:t>. Непродолжительная ходьба разного вида, постепенно переходящая в бег </a:t>
            </a:r>
            <a:endParaRPr lang="ru-RU" sz="2100" dirty="0" smtClean="0"/>
          </a:p>
          <a:p>
            <a:r>
              <a:rPr lang="ru-RU" sz="2100" dirty="0" smtClean="0"/>
              <a:t>2</a:t>
            </a:r>
            <a:r>
              <a:rPr lang="ru-RU" sz="2100" dirty="0"/>
              <a:t>. Непрерывный бег в умеренном темпе (1-3 мин) </a:t>
            </a:r>
            <a:endParaRPr lang="ru-RU" sz="2100" dirty="0" smtClean="0"/>
          </a:p>
          <a:p>
            <a:r>
              <a:rPr lang="ru-RU" sz="2100" dirty="0" smtClean="0"/>
              <a:t>3</a:t>
            </a:r>
            <a:r>
              <a:rPr lang="ru-RU" sz="2100" dirty="0"/>
              <a:t>. Разные построения </a:t>
            </a:r>
            <a:endParaRPr lang="ru-RU" sz="2100" dirty="0" smtClean="0"/>
          </a:p>
          <a:p>
            <a:r>
              <a:rPr lang="ru-RU" sz="2100" dirty="0" smtClean="0"/>
              <a:t>4</a:t>
            </a:r>
            <a:r>
              <a:rPr lang="ru-RU" sz="2100" dirty="0"/>
              <a:t>. Упражнения общеразвивающего воздействия (5-8 упражнений) </a:t>
            </a:r>
            <a:endParaRPr lang="ru-RU" sz="2100" dirty="0" smtClean="0"/>
          </a:p>
          <a:p>
            <a:r>
              <a:rPr lang="ru-RU" sz="2100" dirty="0" smtClean="0"/>
              <a:t>5</a:t>
            </a:r>
            <a:r>
              <a:rPr lang="ru-RU" sz="2100" dirty="0"/>
              <a:t>. Бег ( 10-30 сек</a:t>
            </a:r>
            <a:r>
              <a:rPr lang="ru-RU" sz="2100" dirty="0" smtClean="0"/>
              <a:t>)</a:t>
            </a:r>
          </a:p>
          <a:p>
            <a:r>
              <a:rPr lang="ru-RU" sz="2100" dirty="0" smtClean="0"/>
              <a:t> </a:t>
            </a:r>
            <a:r>
              <a:rPr lang="ru-RU" sz="2100" dirty="0"/>
              <a:t>6. Подскоки на </a:t>
            </a:r>
            <a:r>
              <a:rPr lang="ru-RU" sz="2100" dirty="0" smtClean="0"/>
              <a:t>месте</a:t>
            </a:r>
          </a:p>
          <a:p>
            <a:r>
              <a:rPr lang="ru-RU" sz="2100" dirty="0" smtClean="0"/>
              <a:t> </a:t>
            </a:r>
            <a:r>
              <a:rPr lang="ru-RU" sz="2100" dirty="0"/>
              <a:t>7. Непродолжительная ходьба с дыхательными упражнениями. </a:t>
            </a:r>
            <a:endParaRPr lang="ru-RU" sz="21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77"/>
            <a:ext cx="1407269" cy="161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16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400" b="1" dirty="0">
                <a:solidFill>
                  <a:schemeClr val="bg1"/>
                </a:solidFill>
              </a:rPr>
              <a:t>II. Утренняя гимнастика игрового характера: В виде подвижных игр</a:t>
            </a:r>
            <a:r>
              <a:rPr lang="ru-RU" sz="3400" b="1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ru-RU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Включаются </a:t>
            </a:r>
            <a:r>
              <a:rPr lang="ru-RU" sz="2600" dirty="0"/>
              <a:t>2-4 подвижных игр разной степени интенсивности и разными видами основных движений. Она проводится следующим образом. Например, вначале проводят хороводную игру, общеразвивающие упражнения с включением в них игр «Фотограф», «Затейники» (педагог показывает упражнения, а дети его копируют). Для пика физической нагрузки используется подвижная игра высокой интенсивности, а заканчивается утренняя гимнастика малоподвижной игрой; </a:t>
            </a:r>
            <a:endParaRPr lang="ru-RU" sz="2600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669703" cy="161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720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826</TotalTime>
  <Words>798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Утренняя гимнастика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Утренняя гимнастика в детском саду</dc:title>
  <dc:creator>Admin</dc:creator>
  <cp:lastModifiedBy>Admin</cp:lastModifiedBy>
  <cp:revision>21</cp:revision>
  <dcterms:created xsi:type="dcterms:W3CDTF">2019-11-03T08:34:35Z</dcterms:created>
  <dcterms:modified xsi:type="dcterms:W3CDTF">2019-11-13T15:39:52Z</dcterms:modified>
</cp:coreProperties>
</file>