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9" r:id="rId13"/>
    <p:sldId id="267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0BB8-9653-4681-9F24-1FEC6F99B3A4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D099-2CE7-4B84-A8FB-B6AF7C473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0BB8-9653-4681-9F24-1FEC6F99B3A4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D099-2CE7-4B84-A8FB-B6AF7C473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0BB8-9653-4681-9F24-1FEC6F99B3A4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D099-2CE7-4B84-A8FB-B6AF7C473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0BB8-9653-4681-9F24-1FEC6F99B3A4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D099-2CE7-4B84-A8FB-B6AF7C473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0BB8-9653-4681-9F24-1FEC6F99B3A4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D099-2CE7-4B84-A8FB-B6AF7C473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0BB8-9653-4681-9F24-1FEC6F99B3A4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D099-2CE7-4B84-A8FB-B6AF7C473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0BB8-9653-4681-9F24-1FEC6F99B3A4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D099-2CE7-4B84-A8FB-B6AF7C473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0BB8-9653-4681-9F24-1FEC6F99B3A4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D099-2CE7-4B84-A8FB-B6AF7C473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0BB8-9653-4681-9F24-1FEC6F99B3A4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D099-2CE7-4B84-A8FB-B6AF7C473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0BB8-9653-4681-9F24-1FEC6F99B3A4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D099-2CE7-4B84-A8FB-B6AF7C473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0BB8-9653-4681-9F24-1FEC6F99B3A4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D099-2CE7-4B84-A8FB-B6AF7C473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60BB8-9653-4681-9F24-1FEC6F99B3A4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FD099-2CE7-4B84-A8FB-B6AF7C473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9144000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Тюменский район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№ 106 города Тюмени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0" algn="l"/>
              </a:tabLst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Областной креатив – фестиваль «Надежда»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Направление: «Проба пера»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Исследовательский проект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«ОЧЕНЬ СКАЗКИ Я ЛЮБЛЮ, СОЧИНЮ – КА Я СВОЮ»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Автор: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Елгешин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Семён, 5 лет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воспитанник средней группы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МАДОУ д/с №106 города Тюмени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Руководитель (воспитатель):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Велижанина Алена Николаевна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0" algn="l"/>
              </a:tabLs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2019 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 t="33737" r="721"/>
          <a:stretch>
            <a:fillRect/>
          </a:stretch>
        </p:blipFill>
        <p:spPr bwMode="auto">
          <a:xfrm>
            <a:off x="0" y="3571876"/>
            <a:ext cx="5572132" cy="3286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/>
          <a:srcRect t="34042"/>
          <a:stretch>
            <a:fillRect/>
          </a:stretch>
        </p:blipFill>
        <p:spPr bwMode="auto">
          <a:xfrm>
            <a:off x="3367598" y="0"/>
            <a:ext cx="5776402" cy="3500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14282" y="928670"/>
            <a:ext cx="30003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Инсценировка сказки собственного сочинения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2132" y="4429132"/>
            <a:ext cx="3571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«Приключения рыжего бычка»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20" y="0"/>
            <a:ext cx="8643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Посещение театральных представлений 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pp.userapi.com/c855528/v855528683/a644/tWJ5_UQgYWw.jpg"/>
          <p:cNvPicPr>
            <a:picLocks noChangeAspect="1" noChangeArrowheads="1"/>
          </p:cNvPicPr>
          <p:nvPr/>
        </p:nvPicPr>
        <p:blipFill>
          <a:blip r:embed="rId2"/>
          <a:srcRect l="10153" t="19975" r="3526"/>
          <a:stretch>
            <a:fillRect/>
          </a:stretch>
        </p:blipFill>
        <p:spPr bwMode="auto">
          <a:xfrm>
            <a:off x="4572000" y="642918"/>
            <a:ext cx="4143404" cy="2880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https://pp.userapi.com/c855528/v855528683/a64d/Qrl7hO4C8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642918"/>
            <a:ext cx="3839999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https://pp.userapi.com/c849336/v849336317/151e1f/xfY23bOaoE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714752"/>
            <a:ext cx="3839999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0" name="Picture 8" descr="https://pp.userapi.com/c851216/v851216683/e498f/dsGGtGQ3rT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714752"/>
            <a:ext cx="4143404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fiction-books.ru/img/1014099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45337">
            <a:off x="429716" y="4419774"/>
            <a:ext cx="3495146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s://pp.userapi.com/c849228/v849228317/15a240/0pvtkyew2u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14810" cy="365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https://pp.userapi.com/c855528/v855528683/a63b/JgAACs5h7g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4001" y="3258000"/>
            <a:ext cx="4799999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429124" y="714356"/>
            <a:ext cx="4429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Участие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деятельности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детского сада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0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Создание сказки «Красный сундучок» 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pp.userapi.com/c855028/v855028292/962b/YK_q3acs13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714357"/>
            <a:ext cx="2485686" cy="3143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s://pp.userapi.com/c845122/v845122992/1dc864/DzbpnI0E94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14356"/>
            <a:ext cx="2357454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https://pp.userapi.com/c845122/v845122992/1dc876/ukKJjpomOp4.jpg"/>
          <p:cNvPicPr>
            <a:picLocks noChangeAspect="1" noChangeArrowheads="1"/>
          </p:cNvPicPr>
          <p:nvPr/>
        </p:nvPicPr>
        <p:blipFill>
          <a:blip r:embed="rId4" cstate="print"/>
          <a:srcRect l="5688" t="8069" r="2038" b="4618"/>
          <a:stretch>
            <a:fillRect/>
          </a:stretch>
        </p:blipFill>
        <p:spPr bwMode="auto">
          <a:xfrm>
            <a:off x="2928926" y="1071546"/>
            <a:ext cx="3221204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https://pp.userapi.com/c845122/v845122992/1dc86d/o_UtZx-GPwA.jpg"/>
          <p:cNvPicPr>
            <a:picLocks noChangeAspect="1" noChangeArrowheads="1"/>
          </p:cNvPicPr>
          <p:nvPr/>
        </p:nvPicPr>
        <p:blipFill>
          <a:blip r:embed="rId5"/>
          <a:srcRect t="17363" r="4088" b="18144"/>
          <a:stretch>
            <a:fillRect/>
          </a:stretch>
        </p:blipFill>
        <p:spPr bwMode="auto">
          <a:xfrm>
            <a:off x="1000100" y="4071942"/>
            <a:ext cx="2882249" cy="2584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 descr="https://pp.userapi.com/c844416/v844416992/1c46ba/Kh17JL7KY1A.jpg"/>
          <p:cNvPicPr>
            <a:picLocks noChangeAspect="1" noChangeArrowheads="1"/>
          </p:cNvPicPr>
          <p:nvPr/>
        </p:nvPicPr>
        <p:blipFill>
          <a:blip r:embed="rId6"/>
          <a:srcRect t="25514" r="5505" b="14955"/>
          <a:stretch>
            <a:fillRect/>
          </a:stretch>
        </p:blipFill>
        <p:spPr bwMode="auto">
          <a:xfrm>
            <a:off x="5357818" y="4071942"/>
            <a:ext cx="2721448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001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Знакомство и чтение сказки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«Красный сундучок»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s://pp.userapi.com/c856028/v856028683/a0f4/52dxKfnm0tQ.jpg"/>
          <p:cNvPicPr>
            <a:picLocks noChangeAspect="1" noChangeArrowheads="1"/>
          </p:cNvPicPr>
          <p:nvPr/>
        </p:nvPicPr>
        <p:blipFill>
          <a:blip r:embed="rId2"/>
          <a:srcRect l="10417" t="13891" r="22609" b="8718"/>
          <a:stretch>
            <a:fillRect/>
          </a:stretch>
        </p:blipFill>
        <p:spPr bwMode="auto">
          <a:xfrm>
            <a:off x="285720" y="1071546"/>
            <a:ext cx="3929090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2" name="Picture 4" descr="https://pp.userapi.com/c856028/v856028683/a0eb/9r1Ms8vK4ug.jpg"/>
          <p:cNvPicPr>
            <a:picLocks noChangeAspect="1" noChangeArrowheads="1"/>
          </p:cNvPicPr>
          <p:nvPr/>
        </p:nvPicPr>
        <p:blipFill>
          <a:blip r:embed="rId3"/>
          <a:srcRect l="4200" t="10053" r="5015" b="8586"/>
          <a:stretch>
            <a:fillRect/>
          </a:stretch>
        </p:blipFill>
        <p:spPr bwMode="auto">
          <a:xfrm>
            <a:off x="4643438" y="1071546"/>
            <a:ext cx="4214842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4" name="Picture 6" descr="https://pp.userapi.com/c856028/v856028683/a0d9/cWbZd0kGxYE.jpg"/>
          <p:cNvPicPr>
            <a:picLocks noChangeAspect="1" noChangeArrowheads="1"/>
          </p:cNvPicPr>
          <p:nvPr/>
        </p:nvPicPr>
        <p:blipFill>
          <a:blip r:embed="rId4"/>
          <a:srcRect r="24098" b="24593"/>
          <a:stretch>
            <a:fillRect/>
          </a:stretch>
        </p:blipFill>
        <p:spPr bwMode="auto">
          <a:xfrm>
            <a:off x="2714612" y="4143356"/>
            <a:ext cx="3643338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428604"/>
            <a:ext cx="4500562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Заключение: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результате своего исследования я много узнал о сказках, оказывается, есть много видов сказок и в каждой имеется своя особенность. Быть автором – не лёгкий труд, ведь необходимо выбрать героев сказки, придумать сюжет и правильно сформировать свои мысли. Как же хорошо, что в этом мне помогали мои родители и мой воспитатель.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проба пера\U44TA7BL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904" y="880017"/>
            <a:ext cx="3816424" cy="5088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85720" y="1428736"/>
            <a:ext cx="356020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 проекта: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Елгешин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Семён, 5 лет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6248" y="142873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Руководитель проекта: воспитатель Велижанина Алена Николаевна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pp.userapi.com/c841333/v841333480/30827/duVuRR5dq0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" r="34510" b="-40"/>
          <a:stretch/>
        </p:blipFill>
        <p:spPr bwMode="auto">
          <a:xfrm>
            <a:off x="642910" y="2928934"/>
            <a:ext cx="3000396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pp.userapi.com/c636220/v636220787/9bb9/LRW93f1lAys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3" t="1" r="23878" b="1885"/>
          <a:stretch/>
        </p:blipFill>
        <p:spPr bwMode="auto">
          <a:xfrm>
            <a:off x="5072066" y="2928934"/>
            <a:ext cx="3000396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87722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 проекта: «Очень сказки я люблю, сочиню 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 свою»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Образовательная организация: МАДОУ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/с №106 города Тюмени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-развивать умение детей содержательно пересказывать сказку;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научить детей сочинять сказку с последовательно развивающимися действиями;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-активизировать и обогащать фантазию и речь детей;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-развивать умение передавать сюжет сказки с помощью иллюстраций;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-развивать воображение и творчество;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-вовлечь родителей к совместному творчеству.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https://avatars.mds.yandex.net/get-pdb/1590269/507bd646-b60d-43fa-9570-a4fcb2b217b4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086136"/>
            <a:ext cx="3771864" cy="3771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images.wallpaperscraft.ru/image/risunok_devochka_malchik_oblako_fantaziya_knizhki_zvzdy_ulybki_54176_1920x1080.jpg"/>
          <p:cNvPicPr>
            <a:picLocks noChangeAspect="1" noChangeArrowheads="1"/>
          </p:cNvPicPr>
          <p:nvPr/>
        </p:nvPicPr>
        <p:blipFill>
          <a:blip r:embed="rId2"/>
          <a:srcRect t="21414" r="2030" b="26779"/>
          <a:stretch>
            <a:fillRect/>
          </a:stretch>
        </p:blipFill>
        <p:spPr bwMode="auto">
          <a:xfrm>
            <a:off x="0" y="3857628"/>
            <a:ext cx="9143970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– это юные фантазёры. Каждый день я слышу от них  различные, придуманные истории. Некоторым это даётся легко, но есть и те дети, которые стесняются и не могут в полной мере раскрыть свой потенциал. Поэтому я и выбрала данную тему для раскрытия творческого потенциала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закомплексованных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детей и усовершенствования сочинительских способностей других детей.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придуманной детьми сказке, ребенок может так раскрыться, проявить свою фантазию и изобретательность, как он не проявлял себя в ежедневных делах группы. Сказка, написанная ребенком, создает ему ситуацию успеха, признание среди сверстников, самоутверждение.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https://novikova-on-nfmadou5.edumsko.ru/uploads/25300/25294/section/453060/pedchitannja.png?15151893178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590000"/>
            <a:ext cx="5127260" cy="226800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-помочь сформировать умение самостоятельно придумывать событие, явление, определять его место и время прохождения.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-подвести к коллективному сочинению сказки на предложенную тему.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-развивать связную речь детей, работать над ее выразительностью.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-способствовать развитию  словаря,  формированию  грамматического строя речи.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-развивать интерес к творчеству,  творческие  способности,  желание фантазировать.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Гипотеза: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Сочинение сказки – раскрывает творческие способности ребёнка, пополняет его словарный запас и обогащает жизненный опыт.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https://im0-tub-ru.yandex.net/i?id=761d681335886126473ccaa4af1e138d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28868"/>
            <a:ext cx="9144000" cy="442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Методы исследования: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Изучить виды сказок и прослушать некоторые сказки, с дальнейшим пересказом.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Провести викторину между командами на знания русских народных сказок.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Инсценировка знакомых сказок и придуманных детьми.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Нарисовать иллюстрации к нескольким знакомым сказкам.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Оформление книги по собственной сказке с помощью родителей.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1285860"/>
            <a:ext cx="5072066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Чтение сказок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https://pp.userapi.com/c846220/v846220317/1c7caf/_Ndvb5B_qEg.jpg"/>
          <p:cNvPicPr>
            <a:picLocks noChangeAspect="1" noChangeArrowheads="1"/>
          </p:cNvPicPr>
          <p:nvPr/>
        </p:nvPicPr>
        <p:blipFill>
          <a:blip r:embed="rId2"/>
          <a:srcRect t="15265" r="236"/>
          <a:stretch>
            <a:fillRect/>
          </a:stretch>
        </p:blipFill>
        <p:spPr bwMode="auto">
          <a:xfrm>
            <a:off x="0" y="0"/>
            <a:ext cx="4643438" cy="3357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https://pp.userapi.com/c856028/v856028683/a106/5HCqv52W64I.jpg"/>
          <p:cNvPicPr>
            <a:picLocks noChangeAspect="1" noChangeArrowheads="1"/>
          </p:cNvPicPr>
          <p:nvPr/>
        </p:nvPicPr>
        <p:blipFill>
          <a:blip r:embed="rId3"/>
          <a:srcRect l="15145" t="22153" r="3353" b="5401"/>
          <a:stretch>
            <a:fillRect/>
          </a:stretch>
        </p:blipFill>
        <p:spPr bwMode="auto">
          <a:xfrm>
            <a:off x="4357686" y="3357562"/>
            <a:ext cx="4786314" cy="3500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4" name="Picture 6" descr="https://botana.biz/prepod/_bloks/pic/jehzqlo-0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26000"/>
            <a:ext cx="4242275" cy="313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p.userapi.com/c856028/v856028683/a0e2/jAyRLc1wGP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428998"/>
            <a:ext cx="4572000" cy="3429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https://pp.userapi.com/c856028/v856028683/a10f/48czH7LozE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4500562" cy="3375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42910" y="4357694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Рассматривание иллюстраций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2" y="714356"/>
            <a:ext cx="45005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Раскрашивание иллюстраций, для сказки «Колобок»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Инсценировка сказки «Рукавичка»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pp.userapi.com/c849320/v849320317/15f640/rz-8R3e1Bho.jpg"/>
          <p:cNvPicPr>
            <a:picLocks noChangeAspect="1" noChangeArrowheads="1"/>
          </p:cNvPicPr>
          <p:nvPr/>
        </p:nvPicPr>
        <p:blipFill>
          <a:blip r:embed="rId2"/>
          <a:srcRect l="11250" t="7353" r="13749" b="17647"/>
          <a:stretch>
            <a:fillRect/>
          </a:stretch>
        </p:blipFill>
        <p:spPr bwMode="auto">
          <a:xfrm>
            <a:off x="214282" y="642918"/>
            <a:ext cx="3929090" cy="3218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https://pp.userapi.com/c855528/v855528683/a629/vSGPOB5QVFo.jpg"/>
          <p:cNvPicPr>
            <a:picLocks noChangeAspect="1" noChangeArrowheads="1"/>
          </p:cNvPicPr>
          <p:nvPr/>
        </p:nvPicPr>
        <p:blipFill>
          <a:blip r:embed="rId3"/>
          <a:srcRect l="5078" t="21378" r="8548"/>
          <a:stretch>
            <a:fillRect/>
          </a:stretch>
        </p:blipFill>
        <p:spPr bwMode="auto">
          <a:xfrm>
            <a:off x="4286248" y="642918"/>
            <a:ext cx="4643470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 descr="https://moemisto.ua/img/cache/event_huge/event/0003/57/a2634c28afc37fea5c5761d8b2434441b1f57177.jpeg?hash=2018-11-20-07-50-38"/>
          <p:cNvPicPr>
            <a:picLocks noChangeAspect="1" noChangeArrowheads="1"/>
          </p:cNvPicPr>
          <p:nvPr/>
        </p:nvPicPr>
        <p:blipFill>
          <a:blip r:embed="rId4"/>
          <a:srcRect t="3983" r="781" b="10668"/>
          <a:stretch>
            <a:fillRect/>
          </a:stretch>
        </p:blipFill>
        <p:spPr bwMode="auto">
          <a:xfrm>
            <a:off x="1142976" y="4000504"/>
            <a:ext cx="6643734" cy="2857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472</Words>
  <Application>Microsoft Office PowerPoint</Application>
  <PresentationFormat>Экран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Чтение сказок </vt:lpstr>
      <vt:lpstr>Презентация PowerPoint</vt:lpstr>
      <vt:lpstr>Инсценировка сказки «Рукавичка»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User</cp:lastModifiedBy>
  <cp:revision>22</cp:revision>
  <dcterms:created xsi:type="dcterms:W3CDTF">2018-05-31T16:17:10Z</dcterms:created>
  <dcterms:modified xsi:type="dcterms:W3CDTF">2019-03-22T13:14:37Z</dcterms:modified>
</cp:coreProperties>
</file>