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6" r:id="rId3"/>
    <p:sldId id="257" r:id="rId4"/>
    <p:sldId id="265" r:id="rId5"/>
    <p:sldId id="260" r:id="rId6"/>
    <p:sldId id="261" r:id="rId7"/>
    <p:sldId id="258" r:id="rId8"/>
    <p:sldId id="259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 в разных широтах 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полушариях.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нашей огромной планете много разных стран, но в каждой стране зима разная.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зимой в Австралии температура воздуха составляет 10-13 градусов, к тому же на это время как раз приходится сезон дождей. Люди будут носить тёплую одежду, которую мы в России носим весной и осенью.</a:t>
            </a:r>
          </a:p>
          <a:p>
            <a:endParaRPr lang="ru-RU" dirty="0"/>
          </a:p>
        </p:txBody>
      </p:sp>
      <p:pic>
        <p:nvPicPr>
          <p:cNvPr id="1026" name="Picture 2" descr="C:\Users\elena\Desktop\презентация зима\австра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628800"/>
            <a:ext cx="374441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79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Япония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 в Японии напоминает нашу позднюю осень – температура около ноля градусов, выпадает снег, но он очень быстро тает.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надевают теплые куртки, шапки и шарфы, деревья стоят голые, а небо чаще всего серое.</a:t>
            </a:r>
          </a:p>
        </p:txBody>
      </p:sp>
      <p:pic>
        <p:nvPicPr>
          <p:cNvPr id="1026" name="Picture 2" descr="C:\Users\elena\Desktop\презентация зима\япо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748222"/>
            <a:ext cx="4625975" cy="308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6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Япония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смотреть погоду в столице Японии, то в ноябре средняя температура в 2018 году была днём плюс 18º и выше, в декабре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15-20º тепла. 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такая погода не везде. Острова Японии вытянуты с Севера на Юг и когда на самом северном острове Хоккайдо температура минус 20º, на южном острове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Окинава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 20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°.</a:t>
            </a:r>
          </a:p>
        </p:txBody>
      </p:sp>
      <p:pic>
        <p:nvPicPr>
          <p:cNvPr id="3074" name="Picture 2" descr="C:\Users\elena\Desktop\презентация зима\япон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605440"/>
            <a:ext cx="4625975" cy="337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Япония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снежный и холодный остров Японии — Хоккайдо. Именно здесь снег — обычное явление для японской зимы. Как правило, в конце октября выпадает первый снег.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Снега выпадает сразу столько, что даже незначительное потепление не может его растопить и остров за зиму погружается в сугробы высотой в несколько метров, это можно назвать «Япония под снегом», но только одна её небольшая часть.</a:t>
            </a:r>
          </a:p>
          <a:p>
            <a:endParaRPr lang="ru-RU" dirty="0"/>
          </a:p>
        </p:txBody>
      </p:sp>
      <p:pic>
        <p:nvPicPr>
          <p:cNvPr id="1026" name="Picture 2" descr="C:\Users\elena\Desktop\презентация зима\яп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753615"/>
            <a:ext cx="4625975" cy="30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1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Египет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Египте начинает дуть холодные ветер, днём температура 20-25 градусов, зато ночью всего 12-14, напоминает наше русское прохладное лето. Вода в море ещё тёплая и многие люди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купаются. </a:t>
            </a:r>
            <a:endParaRPr lang="ru-RU" dirty="0"/>
          </a:p>
        </p:txBody>
      </p:sp>
      <p:pic>
        <p:nvPicPr>
          <p:cNvPr id="3074" name="Picture 2" descr="C:\Users\elena\Desktop\презентация зима\Египет-зимо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751447"/>
            <a:ext cx="4625975" cy="308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Египет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Днём люди носят лёгкую одежду, а вечером одевают тёплую, плотную одежду. </a:t>
            </a:r>
          </a:p>
          <a:p>
            <a:endParaRPr lang="ru-RU" dirty="0"/>
          </a:p>
        </p:txBody>
      </p:sp>
      <p:pic>
        <p:nvPicPr>
          <p:cNvPr id="4098" name="Picture 2" descr="C:\Users\elena\Desktop\презентация зима\winter-sea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750483"/>
            <a:ext cx="4625975" cy="30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2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индийская зима. Самым холодным месяцем зимы является январь. Температура в январе – 25-30 градусов тепла!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 такая погода кажется тёплой, но в Индии жара круглый год и для индийских жителей это действительно самая холодная погода. </a:t>
            </a:r>
          </a:p>
        </p:txBody>
      </p:sp>
      <p:pic>
        <p:nvPicPr>
          <p:cNvPr id="1026" name="Picture 2" descr="C:\Users\elena\Desktop\презентация зима\и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58675"/>
            <a:ext cx="4625975" cy="3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Индия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Вечерами люди закутываются в тёплые шали, греются у костра. Зимой в Индии не выпадает снег, зато листва и трава вянут и становятся жёлтыми – как у нас осенью. </a:t>
            </a:r>
          </a:p>
          <a:p>
            <a:endParaRPr lang="ru-RU" dirty="0"/>
          </a:p>
        </p:txBody>
      </p:sp>
      <p:pic>
        <p:nvPicPr>
          <p:cNvPr id="2050" name="Picture 2" descr="C:\Users\elena\Desktop\презентация зима\инд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58675"/>
            <a:ext cx="4625975" cy="3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5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 - Австралия. А интересна она тем,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 в ней длится с июня по август! Да, да, когда у нас лето – в Австралии зима. И наоборот: когда у нас в России холода в Австралии жарко. </a:t>
            </a:r>
          </a:p>
        </p:txBody>
      </p:sp>
      <p:pic>
        <p:nvPicPr>
          <p:cNvPr id="2050" name="Picture 2" descr="C:\Users\elena\Desktop\презентация зима\австрал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752039"/>
            <a:ext cx="4625975" cy="308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</TotalTime>
  <Words>268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Зима в разных широтах и полушариях. На нашей огромной планете много разных стран, но в каждой стране зима разная. </vt:lpstr>
      <vt:lpstr>Япония</vt:lpstr>
      <vt:lpstr>Япония</vt:lpstr>
      <vt:lpstr>Япония</vt:lpstr>
      <vt:lpstr>Египет</vt:lpstr>
      <vt:lpstr>Египет</vt:lpstr>
      <vt:lpstr>Индия</vt:lpstr>
      <vt:lpstr>Индия</vt:lpstr>
      <vt:lpstr>Австралия</vt:lpstr>
      <vt:lpstr>Австралия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Япония</dc:title>
  <dc:creator>Toshiba</dc:creator>
  <cp:lastModifiedBy>Елена Смирнова</cp:lastModifiedBy>
  <cp:revision>9</cp:revision>
  <dcterms:created xsi:type="dcterms:W3CDTF">2019-01-12T10:06:49Z</dcterms:created>
  <dcterms:modified xsi:type="dcterms:W3CDTF">2019-01-12T13:20:25Z</dcterms:modified>
</cp:coreProperties>
</file>