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87" r:id="rId2"/>
    <p:sldId id="256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77" r:id="rId12"/>
    <p:sldId id="278" r:id="rId13"/>
    <p:sldId id="263" r:id="rId14"/>
    <p:sldId id="264" r:id="rId15"/>
    <p:sldId id="265" r:id="rId16"/>
    <p:sldId id="266" r:id="rId17"/>
    <p:sldId id="268" r:id="rId18"/>
    <p:sldId id="270" r:id="rId19"/>
    <p:sldId id="267" r:id="rId20"/>
    <p:sldId id="269" r:id="rId21"/>
    <p:sldId id="271" r:id="rId22"/>
    <p:sldId id="273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336F"/>
    <a:srgbClr val="66FFFF"/>
    <a:srgbClr val="05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40C8-D9B5-4BE5-9826-AC8AAFF9279C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D10E-3970-484A-92D6-D3572090D9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40C8-D9B5-4BE5-9826-AC8AAFF9279C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D10E-3970-484A-92D6-D3572090D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40C8-D9B5-4BE5-9826-AC8AAFF9279C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D10E-3970-484A-92D6-D3572090D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40C8-D9B5-4BE5-9826-AC8AAFF9279C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D10E-3970-484A-92D6-D3572090D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40C8-D9B5-4BE5-9826-AC8AAFF9279C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D10E-3970-484A-92D6-D3572090D9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40C8-D9B5-4BE5-9826-AC8AAFF9279C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D10E-3970-484A-92D6-D3572090D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40C8-D9B5-4BE5-9826-AC8AAFF9279C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D10E-3970-484A-92D6-D3572090D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40C8-D9B5-4BE5-9826-AC8AAFF9279C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43D10E-3970-484A-92D6-D3572090D9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40C8-D9B5-4BE5-9826-AC8AAFF9279C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D10E-3970-484A-92D6-D3572090D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40C8-D9B5-4BE5-9826-AC8AAFF9279C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743D10E-3970-484A-92D6-D3572090D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F6040C8-D9B5-4BE5-9826-AC8AAFF9279C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D10E-3970-484A-92D6-D3572090D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F6040C8-D9B5-4BE5-9826-AC8AAFF9279C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743D10E-3970-484A-92D6-D3572090D91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ru.wikipedia.org/wiki/&#1064;&#1074;&#1077;&#1081;&#1094;&#1072;&#1088;&#1080;&#1103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ru.wikipedia.org/wiki/&#1041;&#1086;&#1073;_(&#1089;&#1072;&#1085;&#1080;)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1;&#1099;&#1078;&#1080;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8%D0%BC%D0%BD%D0%B8%D0%B5_%D0%9E%D0%BB%D0%B8%D0%BC%D0%BF%D0%B8%D0%B9%D1%81%D0%BA%D0%B8%D0%B5_%D0%B8%D0%B3%D1%80%D1%8B_2014" TargetMode="External"/><Relationship Id="rId2" Type="http://schemas.openxmlformats.org/officeDocument/2006/relationships/hyperlink" Target="https://ru.wikipedia.org/wiki/%D0%97%D0%B0%D1%81%D0%BB%D1%83%D0%B6%D0%B5%D0%BD%D0%BD%D1%8B%D0%B9_%D0%BC%D0%B0%D1%81%D1%82%D0%B5%D1%80_%D1%81%D0%BF%D0%BE%D1%80%D1%82%D0%B0_%D0%A0%D0%BE%D1%81%D1%81%D0%B8%D0%B8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424936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Зимние </a:t>
            </a:r>
            <a:r>
              <a:rPr lang="ru-RU" sz="720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виды                      </a:t>
            </a:r>
            <a:r>
              <a:rPr lang="ru-RU" sz="720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спорта</a:t>
            </a:r>
            <a:br>
              <a:rPr lang="ru-RU" sz="720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7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ru-RU" sz="7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Инструктор по физической культуре  </a:t>
            </a:r>
            <a:r>
              <a:rPr lang="ru-RU" sz="1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Шуравин</a:t>
            </a:r>
            <a:r>
              <a:rPr lang="ru-RU" sz="1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Д.С.</a:t>
            </a:r>
            <a:endParaRPr lang="ru-RU" sz="72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Основные стили передвижения на лыжах — «классический стиль» и «свободный стиль».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lizhi_begunya_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84984"/>
            <a:ext cx="3960440" cy="297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1294730907111_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3773725" cy="2742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0" dirty="0" smtClean="0">
                <a:solidFill>
                  <a:schemeClr val="bg1"/>
                </a:solidFill>
              </a:rPr>
              <a:t>Первой олимпийской чемпионкой в истории женских лыжных гонок (в 1956 году в </a:t>
            </a:r>
            <a:r>
              <a:rPr lang="ru-RU" sz="2800" b="0" i="0" dirty="0" err="1" smtClean="0">
                <a:solidFill>
                  <a:schemeClr val="bg1"/>
                </a:solidFill>
              </a:rPr>
              <a:t>Скво-Вэлли</a:t>
            </a:r>
            <a:r>
              <a:rPr lang="ru-RU" sz="2800" b="0" i="0" dirty="0" smtClean="0">
                <a:solidFill>
                  <a:schemeClr val="bg1"/>
                </a:solidFill>
              </a:rPr>
              <a:t>) стала советская спортсменка  </a:t>
            </a:r>
            <a:r>
              <a:rPr lang="ru-RU" sz="2800" b="1" i="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Любовь Баранова</a:t>
            </a:r>
            <a:r>
              <a:rPr lang="ru-RU" sz="2800" b="0" i="0" dirty="0" smtClean="0">
                <a:solidFill>
                  <a:schemeClr val="bg1"/>
                </a:solidFill>
              </a:rPr>
              <a:t>.</a:t>
            </a:r>
            <a:endParaRPr lang="ru-RU" sz="2800" b="0" i="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38793981_Lyubov_Baranova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76872"/>
            <a:ext cx="2737003" cy="42930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102-1-580x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708920"/>
            <a:ext cx="4706466" cy="3424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Олимпийский Чемпион в Сочи в 2014 году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Евгений Дементьев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facce1a2d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022208" cy="4202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352928" cy="2301240"/>
          </a:xfrm>
        </p:spPr>
        <p:txBody>
          <a:bodyPr/>
          <a:lstStyle/>
          <a:p>
            <a:r>
              <a:rPr lang="ru-RU" dirty="0" smtClean="0"/>
              <a:t>Хоккей</a:t>
            </a:r>
            <a:endParaRPr lang="ru-RU" dirty="0"/>
          </a:p>
        </p:txBody>
      </p:sp>
      <p:pic>
        <p:nvPicPr>
          <p:cNvPr id="5" name="Рисунок 4" descr="1241995408_2009-05-10t190439z_01_rom106_rtridsp_3_ice-hock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7704856" cy="47153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rmAutofit fontScale="90000"/>
          </a:bodyPr>
          <a:lstStyle/>
          <a:p>
            <a:pPr indent="457200" algn="ctr"/>
            <a:r>
              <a:rPr lang="ru-RU" sz="3100" b="1" dirty="0" smtClean="0">
                <a:solidFill>
                  <a:schemeClr val="bg1"/>
                </a:solidFill>
              </a:rPr>
              <a:t>Хоккей</a:t>
            </a:r>
            <a:r>
              <a:rPr lang="ru-RU" sz="2200" dirty="0" smtClean="0">
                <a:solidFill>
                  <a:schemeClr val="bg1"/>
                </a:solidFill>
              </a:rPr>
              <a:t> — вид спорта, в котором две команды стараются поразить твёрдым, круглым мячом или шайбой цель — ворота противника, используя клюшки. Днем рождения хоккея в России и в СССР в целом считается 22 декабря 1946 года.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0" i="0" dirty="0"/>
          </a:p>
        </p:txBody>
      </p:sp>
      <p:pic>
        <p:nvPicPr>
          <p:cNvPr id="4" name="Рисунок 3" descr="431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73016"/>
            <a:ext cx="4009628" cy="3007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5960453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00808"/>
            <a:ext cx="4099447" cy="284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Валерий Харламов </a:t>
            </a:r>
            <a:r>
              <a:rPr lang="ru-RU" sz="4000" b="1" i="1" dirty="0" smtClean="0">
                <a:solidFill>
                  <a:schemeClr val="bg1"/>
                </a:solidFill>
              </a:rPr>
              <a:t>- легенда хоккея, пришёл в ЦСКА в 10 лет.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forumfullimg~general~1371926546927~13745813597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412776"/>
            <a:ext cx="3420669" cy="515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1143000"/>
          </a:xfrm>
        </p:spPr>
        <p:txBody>
          <a:bodyPr>
            <a:noAutofit/>
          </a:bodyPr>
          <a:lstStyle/>
          <a:p>
            <a:pPr indent="457200"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Владислав Третьяк </a:t>
            </a:r>
            <a:r>
              <a:rPr lang="ru-RU" sz="2400" dirty="0" smtClean="0">
                <a:solidFill>
                  <a:schemeClr val="bg1"/>
                </a:solidFill>
              </a:rPr>
              <a:t>— лучший хоккейный вратарь   XX века, с детства хотел стать вратарём, и уже в 18 лет стоял на воротах нашей сборной на Чемпионате мира!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dc0d9e7c2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88840"/>
            <a:ext cx="712500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6480048" cy="2301240"/>
          </a:xfrm>
        </p:spPr>
        <p:txBody>
          <a:bodyPr/>
          <a:lstStyle/>
          <a:p>
            <a:r>
              <a:rPr lang="ru-RU" dirty="0" smtClean="0"/>
              <a:t>Фигурное катание</a:t>
            </a:r>
            <a:endParaRPr lang="ru-RU" dirty="0"/>
          </a:p>
        </p:txBody>
      </p:sp>
      <p:pic>
        <p:nvPicPr>
          <p:cNvPr id="4" name="Рисунок 3" descr="kostner-carolina-worldsmoscow2011-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205336" cy="4623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379427240_sport-dlia-detei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4058925" cy="3048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52936"/>
            <a:ext cx="3795192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Русское фигурное катание, как отдельный вид спорта, зародилось в 1865 году.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692696"/>
            <a:ext cx="4667250" cy="533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bg1"/>
                </a:solidFill>
              </a:rPr>
              <a:t>Фигурное катание</a:t>
            </a:r>
            <a:r>
              <a:rPr lang="ru-RU" sz="2700" dirty="0" smtClean="0">
                <a:solidFill>
                  <a:schemeClr val="bg1"/>
                </a:solidFill>
              </a:rPr>
              <a:t> — зимний вид спорта, в котором спортсмены перемещаются на коньках по льду с выполнением дополнительных элементов, чаще всего под музыку.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223842710_1607_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924944"/>
            <a:ext cx="4211959" cy="31589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6741cb937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389794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632848" cy="1628800"/>
          </a:xfrm>
        </p:spPr>
        <p:txBody>
          <a:bodyPr>
            <a:normAutofit/>
          </a:bodyPr>
          <a:lstStyle/>
          <a:p>
            <a:r>
              <a:rPr lang="ru-RU" dirty="0" smtClean="0"/>
              <a:t>Биатлон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077072"/>
            <a:ext cx="5936704" cy="1561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905321" cy="504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Элементы фигурного катания: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1. шаги     2. спирали    3. вращения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P1010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3096344" cy="23222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beckybereswillsp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708920"/>
            <a:ext cx="2273615" cy="3360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Jenni_Vahamaa_2008_Junior_Worl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708920"/>
            <a:ext cx="2260848" cy="3391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Евгений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Плющенко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– заслуженный мастер спорта России, двукратный олимпийский чемпион 2006 и 2014 года.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Рисунок 5" descr="61_00y9bzx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420888"/>
            <a:ext cx="4248472" cy="3293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2012_European_FSC_Evgeni_Plushen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04864"/>
            <a:ext cx="2736304" cy="411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5D5EB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480048" cy="230124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сноуборд</a:t>
            </a:r>
            <a:endParaRPr lang="ru-RU" sz="6600" dirty="0"/>
          </a:p>
        </p:txBody>
      </p:sp>
      <p:pic>
        <p:nvPicPr>
          <p:cNvPr id="4" name="Рисунок 3" descr="sport_snoubord_gory_sneg_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020272" cy="3948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Сноубординг</a:t>
            </a:r>
            <a:r>
              <a:rPr lang="ru-RU" sz="2400" dirty="0" smtClean="0">
                <a:solidFill>
                  <a:schemeClr val="bg1"/>
                </a:solidFill>
              </a:rPr>
              <a:t> — олимпийский вид спорта, заключающийся в спуске с заснеженных склонов и гор на специальном снаряде—сноуборде. Изобретение сноуборда относят к началу 1960-х годов.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1307798727_zimnie-vidy-sport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460851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717032"/>
            <a:ext cx="3669501" cy="290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Для защиты от травм используется экипировка — шлемы, защита суставов, рук, ног, спины.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 descr="danwakeh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61048"/>
            <a:ext cx="3749112" cy="272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2_Matte_Black_2011_шлемы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060848"/>
            <a:ext cx="24482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40693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293096"/>
            <a:ext cx="3491880" cy="2122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4176464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Различают стили сноуборда: 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1. </a:t>
            </a:r>
            <a:r>
              <a:rPr lang="ru-RU" sz="3100" dirty="0" smtClean="0">
                <a:solidFill>
                  <a:schemeClr val="bg1"/>
                </a:solidFill>
              </a:rPr>
              <a:t>соревнования на скорость по трассе;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2. </a:t>
            </a:r>
            <a:r>
              <a:rPr lang="ru-RU" sz="31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фристайл</a:t>
            </a:r>
            <a:r>
              <a:rPr lang="ru-RU" sz="3100" dirty="0" smtClean="0">
                <a:solidFill>
                  <a:schemeClr val="bg1"/>
                </a:solidFill>
              </a:rPr>
              <a:t> — катание с акробатическими трюками;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3. </a:t>
            </a:r>
            <a:r>
              <a:rPr lang="ru-RU" sz="31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фрирайд</a:t>
            </a:r>
            <a:r>
              <a:rPr lang="ru-RU" sz="3100" dirty="0" smtClean="0">
                <a:solidFill>
                  <a:schemeClr val="bg1"/>
                </a:solidFill>
              </a:rPr>
              <a:t> -свободное катание по большим горам.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standing-on-a-board-2880x1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492896"/>
            <a:ext cx="3240360" cy="202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6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88640"/>
            <a:ext cx="311660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lachau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653136"/>
            <a:ext cx="3302792" cy="208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04664"/>
            <a:ext cx="6480048" cy="230124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бобслей</a:t>
            </a:r>
            <a:endParaRPr lang="ru-RU" sz="6000" dirty="0"/>
          </a:p>
        </p:txBody>
      </p:sp>
      <p:pic>
        <p:nvPicPr>
          <p:cNvPr id="4" name="Рисунок 3" descr="93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6120680" cy="4590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Бобслей</a:t>
            </a:r>
            <a:r>
              <a:rPr lang="ru-RU" sz="3100" dirty="0" smtClean="0"/>
              <a:t> — зимний олимпийский вид спорта, представляющий собой скоростной спуск с гор по специально оборудованным ледовым трассам на управляемых санях—бобах. </a:t>
            </a:r>
            <a:br>
              <a:rPr lang="ru-RU" sz="3100" dirty="0" smtClean="0"/>
            </a:br>
            <a:r>
              <a:rPr lang="ru-RU" sz="3100" dirty="0" smtClean="0"/>
              <a:t>Родиной бобслея является </a:t>
            </a:r>
            <a:r>
              <a:rPr lang="ru-RU" sz="3100" dirty="0" smtClean="0">
                <a:hlinkClick r:id="rId2"/>
              </a:rPr>
              <a:t>Швейцария</a:t>
            </a:r>
            <a:r>
              <a:rPr lang="ru-RU" sz="31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00_170213Bobslei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08920"/>
            <a:ext cx="4084960" cy="2719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s%7Ccms-image-0000003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45024"/>
            <a:ext cx="442849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844824"/>
            <a:ext cx="3723184" cy="1143000"/>
          </a:xfrm>
        </p:spPr>
        <p:txBody>
          <a:bodyPr>
            <a:noAutofit/>
          </a:bodyPr>
          <a:lstStyle/>
          <a:p>
            <a:pPr indent="457200"/>
            <a:r>
              <a:rPr lang="ru-RU" sz="2800" b="1" dirty="0" smtClean="0"/>
              <a:t>Боб - п</a:t>
            </a:r>
            <a:r>
              <a:rPr lang="ru-RU" sz="2800" dirty="0" smtClean="0"/>
              <a:t>ервые в мире особые сани были сконструированы 120 назад в 1904 году и сделаны из дерева. Однако быстро были заменены стальными санями, которые стали называть «</a:t>
            </a:r>
            <a:r>
              <a:rPr lang="ru-RU" sz="2800" dirty="0" smtClean="0">
                <a:hlinkClick r:id="rId2"/>
              </a:rPr>
              <a:t>бобами</a:t>
            </a:r>
            <a:r>
              <a:rPr lang="ru-RU" sz="2800" dirty="0" smtClean="0"/>
              <a:t>». </a:t>
            </a:r>
            <a:endParaRPr lang="ru-RU" sz="2800" dirty="0"/>
          </a:p>
        </p:txBody>
      </p:sp>
      <p:pic>
        <p:nvPicPr>
          <p:cNvPr id="4" name="Рисунок 3" descr="dt_xl_4029028_1_xl_2239_693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80928"/>
            <a:ext cx="4824536" cy="3769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Команда состоит из 4 человек: пилот, </a:t>
            </a:r>
            <a:r>
              <a:rPr lang="ru-RU" sz="3600" dirty="0" err="1" smtClean="0"/>
              <a:t>брейкман</a:t>
            </a:r>
            <a:r>
              <a:rPr lang="ru-RU" sz="3600" dirty="0" smtClean="0"/>
              <a:t> и два разгоняющих.</a:t>
            </a:r>
            <a:br>
              <a:rPr lang="ru-RU" sz="3600" dirty="0" smtClean="0"/>
            </a:br>
            <a:r>
              <a:rPr lang="ru-RU" sz="3600" dirty="0" smtClean="0"/>
              <a:t>Боб развивает скорость около 80 миль в час (130 км/ч).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bobs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08920"/>
            <a:ext cx="4248472" cy="29686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56992"/>
            <a:ext cx="3888432" cy="3110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700809"/>
            <a:ext cx="3888432" cy="3744416"/>
          </a:xfrm>
        </p:spPr>
        <p:txBody>
          <a:bodyPr>
            <a:normAutofit fontScale="77500" lnSpcReduction="20000"/>
          </a:bodyPr>
          <a:lstStyle/>
          <a:p>
            <a:r>
              <a:rPr lang="ru-RU" b="1" i="0" dirty="0" smtClean="0"/>
              <a:t>Биатлон </a:t>
            </a:r>
            <a:r>
              <a:rPr lang="ru-RU" b="0" i="0" dirty="0" smtClean="0"/>
              <a:t>— зимний олимпийский вид спорта, сочетающий лыжную гонку со стрельбой из винтовки. Биатлон наиболее популярен во многих странах , в том числе и в России.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504056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7D336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Спасибо </a:t>
            </a:r>
            <a:br>
              <a:rPr lang="ru-RU" sz="7200" dirty="0" smtClean="0">
                <a:solidFill>
                  <a:srgbClr val="7D336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7200" dirty="0" smtClean="0">
                <a:solidFill>
                  <a:srgbClr val="7D336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 внимание!</a:t>
            </a:r>
            <a:endParaRPr lang="ru-RU" sz="7200" dirty="0">
              <a:solidFill>
                <a:srgbClr val="7D336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724128" y="1628801"/>
            <a:ext cx="3024336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3" name="Рисунок 12" descr="2397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51" r="12451"/>
          <a:stretch>
            <a:fillRect/>
          </a:stretch>
        </p:blipFill>
        <p:spPr>
          <a:xfrm>
            <a:off x="323528" y="836712"/>
            <a:ext cx="4968086" cy="49680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2924944"/>
            <a:ext cx="3024336" cy="2737303"/>
          </a:xfrm>
        </p:spPr>
        <p:txBody>
          <a:bodyPr/>
          <a:lstStyle/>
          <a:p>
            <a:r>
              <a:rPr lang="ru-RU" sz="1400" dirty="0" smtClean="0"/>
              <a:t>Как вид спорта биатлон оформился в XIX веке в Норвегии в качестве упражнения для солдат. Первые Олимпийские игры по биатлону прошли 90 лет назад в 1924.</a:t>
            </a:r>
          </a:p>
          <a:p>
            <a:r>
              <a:rPr lang="ru-RU" sz="1400" dirty="0" smtClean="0"/>
              <a:t>В биатлоне используется свободный (коньковый) стиль передвижения на </a:t>
            </a:r>
            <a:r>
              <a:rPr lang="ru-RU" sz="1400" dirty="0" smtClean="0">
                <a:hlinkClick r:id="rId3"/>
              </a:rPr>
              <a:t>лыжах</a:t>
            </a:r>
            <a:r>
              <a:rPr lang="ru-RU" sz="1400" dirty="0" smtClean="0"/>
              <a:t>. </a:t>
            </a:r>
          </a:p>
          <a:p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628800"/>
            <a:ext cx="3312368" cy="13307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b_large_5sR7_3b060006e4ad5c7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727" r="16727"/>
          <a:stretch>
            <a:fillRect/>
          </a:stretch>
        </p:blipFill>
        <p:spPr>
          <a:xfrm>
            <a:off x="971600" y="188640"/>
            <a:ext cx="309634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2060847"/>
            <a:ext cx="3312368" cy="259228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Для стрельбы применяются винтовки с минимальным весом 3,5 кг, которые во время гонки транспортируются на спине. Каждая мишень представляет собой чёрный кружок в углублении пластины.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0" i="0" dirty="0"/>
          </a:p>
        </p:txBody>
      </p:sp>
      <p:pic>
        <p:nvPicPr>
          <p:cNvPr id="3074" name="Picture 2" descr="D:\Мои документы\Моё\Документы\Работа(Детский сад 106)\Презентация январь2015\Биатлон\y_8472de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620141" cy="2625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99592" y="1124744"/>
            <a:ext cx="6408712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Куклева</a:t>
            </a:r>
            <a:r>
              <a:rPr lang="ru-RU" dirty="0" smtClean="0"/>
              <a:t> Галина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7416824" cy="1152128"/>
          </a:xfrm>
        </p:spPr>
        <p:txBody>
          <a:bodyPr/>
          <a:lstStyle/>
          <a:p>
            <a:pPr algn="ctr"/>
            <a:r>
              <a:rPr lang="ru-RU" sz="1400" dirty="0" smtClean="0"/>
              <a:t>Чемпионка XVIII зимних Олимпийских игр (1998) в Нагано.</a:t>
            </a:r>
          </a:p>
          <a:p>
            <a:pPr algn="ctr"/>
            <a:r>
              <a:rPr lang="ru-RU" sz="1400" dirty="0" smtClean="0"/>
              <a:t>Заслуженный мастер спорта (биатлон, 1998).</a:t>
            </a:r>
          </a:p>
          <a:p>
            <a:pPr algn="ctr"/>
            <a:endParaRPr lang="ru-RU" dirty="0"/>
          </a:p>
        </p:txBody>
      </p:sp>
      <p:pic>
        <p:nvPicPr>
          <p:cNvPr id="4098" name="Picture 2" descr="D:\Мои документы\Моё\Документы\Работа(Детский сад 106)\Презентация январь2015\Биатлон\22140fccc69bf3378b39e32386a0e4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244147" cy="453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9"/>
            <a:ext cx="7848872" cy="864095"/>
          </a:xfrm>
        </p:spPr>
        <p:txBody>
          <a:bodyPr/>
          <a:lstStyle/>
          <a:p>
            <a:pPr algn="ctr"/>
            <a:r>
              <a:rPr lang="ru-RU" dirty="0" smtClean="0"/>
              <a:t>Шипулин Антон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60648"/>
            <a:ext cx="7848872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u="sng" dirty="0" smtClean="0">
                <a:hlinkClick r:id="rId2" tooltip="Заслуженный мастер спорта России"/>
              </a:rPr>
              <a:t>Заслуженный мастер спорта России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  <a:r>
              <a:rPr lang="ru-RU" dirty="0" smtClean="0">
                <a:hlinkClick r:id="rId3" tooltip="Зимние Олимпийские игры 2014"/>
              </a:rPr>
              <a:t>Олимпийский чемпион 2014 года</a:t>
            </a:r>
            <a:endParaRPr lang="ru-RU" dirty="0"/>
          </a:p>
        </p:txBody>
      </p:sp>
      <p:pic>
        <p:nvPicPr>
          <p:cNvPr id="5122" name="Picture 2" descr="D:\Мои документы\Моё\Документы\Работа(Детский сад 106)\Презентация январь2015\Биатлон\IMG_7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3168352" cy="4454860"/>
          </a:xfrm>
          <a:prstGeom prst="rect">
            <a:avLst/>
          </a:prstGeom>
          <a:noFill/>
        </p:spPr>
      </p:pic>
      <p:pic>
        <p:nvPicPr>
          <p:cNvPr id="5123" name="Picture 3" descr="D:\Мои документы\Моё\Документы\Работа(Детский сад 106)\Презентация январь2015\Биатлон\50181148b72ff077a2322098b9513b8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140968"/>
            <a:ext cx="509647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6480048" cy="2301240"/>
          </a:xfrm>
        </p:spPr>
        <p:txBody>
          <a:bodyPr/>
          <a:lstStyle/>
          <a:p>
            <a:r>
              <a:rPr lang="ru-RU" dirty="0" smtClean="0"/>
              <a:t>Лыжные гонки</a:t>
            </a:r>
            <a:endParaRPr lang="ru-RU" dirty="0"/>
          </a:p>
        </p:txBody>
      </p:sp>
      <p:pic>
        <p:nvPicPr>
          <p:cNvPr id="4" name="Рисунок 3" descr="116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6768751" cy="508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4176464" cy="4176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chemeClr val="bg1"/>
                </a:solidFill>
              </a:rPr>
              <a:t>Лыжные гонки </a:t>
            </a:r>
            <a:r>
              <a:rPr lang="ru-RU" sz="2400" b="0" i="0" dirty="0" smtClean="0">
                <a:solidFill>
                  <a:schemeClr val="bg1"/>
                </a:solidFill>
              </a:rPr>
              <a:t>— </a:t>
            </a:r>
            <a:r>
              <a:rPr lang="ru-RU" sz="2400" b="0" i="0" dirty="0" err="1" smtClean="0">
                <a:solidFill>
                  <a:schemeClr val="bg1"/>
                </a:solidFill>
              </a:rPr>
              <a:t>гонки</a:t>
            </a:r>
            <a:r>
              <a:rPr lang="ru-RU" sz="2400" b="0" i="0" dirty="0" smtClean="0">
                <a:solidFill>
                  <a:schemeClr val="bg1"/>
                </a:solidFill>
              </a:rPr>
              <a:t> на лыжах на определённую дистанцию по специально подготовленной трассе среди лиц определённой категории (возрастной, половой и т. д.).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0" i="0" dirty="0" smtClean="0">
                <a:solidFill>
                  <a:schemeClr val="bg1"/>
                </a:solidFill>
              </a:rPr>
              <a:t>Впервые состязания в лыжном беге на скорость состоялись в Норвегии в 1767 году.</a:t>
            </a:r>
            <a:endParaRPr lang="ru-RU" sz="2400" b="0" i="0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Мои документы\Моё\Документы\Работа(Детский сад 106)\Презентация январь2015\лыжные гонки\1359250997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68960"/>
            <a:ext cx="4434069" cy="3325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608</TotalTime>
  <Words>368</Words>
  <Application>Microsoft Office PowerPoint</Application>
  <PresentationFormat>Экран (4:3)</PresentationFormat>
  <Paragraphs>40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Техническая</vt:lpstr>
      <vt:lpstr>Зимние виды                      спорта  Инструктор по физической культуре  Шуравин Д.С.</vt:lpstr>
      <vt:lpstr>Биатлон</vt:lpstr>
      <vt:lpstr>Презентация PowerPoint</vt:lpstr>
      <vt:lpstr>Презентация PowerPoint</vt:lpstr>
      <vt:lpstr>Презентация PowerPoint</vt:lpstr>
      <vt:lpstr>Куклева Галина </vt:lpstr>
      <vt:lpstr>Шипулин Антон</vt:lpstr>
      <vt:lpstr>Лыжные гонки</vt:lpstr>
      <vt:lpstr> </vt:lpstr>
      <vt:lpstr>Основные стили передвижения на лыжах — «классический стиль» и «свободный стиль». </vt:lpstr>
      <vt:lpstr> </vt:lpstr>
      <vt:lpstr>Олимпийский Чемпион в Сочи в 2014 году Евгений Дементьев. </vt:lpstr>
      <vt:lpstr>Хоккей</vt:lpstr>
      <vt:lpstr>Хоккей — вид спорта, в котором две команды стараются поразить твёрдым, круглым мячом или шайбой цель — ворота противника, используя клюшки. Днем рождения хоккея в России и в СССР в целом считается 22 декабря 1946 года. </vt:lpstr>
      <vt:lpstr>Валерий Харламов - легенда хоккея, пришёл в ЦСКА в 10 лет. </vt:lpstr>
      <vt:lpstr>Владислав Третьяк — лучший хоккейный вратарь   XX века, с детства хотел стать вратарём, и уже в 18 лет стоял на воротах нашей сборной на Чемпионате мира!</vt:lpstr>
      <vt:lpstr>Фигурное катание</vt:lpstr>
      <vt:lpstr>Русское фигурное катание, как отдельный вид спорта, зародилось в 1865 году. </vt:lpstr>
      <vt:lpstr>Фигурное катание — зимний вид спорта, в котором спортсмены перемещаются на коньках по льду с выполнением дополнительных элементов, чаще всего под музыку. </vt:lpstr>
      <vt:lpstr>Элементы фигурного катания:  1. шаги     2. спирали    3. вращения</vt:lpstr>
      <vt:lpstr>Евгений Плющенко – заслуженный мастер спорта России, двукратный олимпийский чемпион 2006 и 2014 года. </vt:lpstr>
      <vt:lpstr>сноуборд</vt:lpstr>
      <vt:lpstr>Сноубординг — олимпийский вид спорта, заключающийся в спуске с заснеженных склонов и гор на специальном снаряде—сноуборде. Изобретение сноуборда относят к началу 1960-х годов.  </vt:lpstr>
      <vt:lpstr>Для защиты от травм используется экипировка — шлемы, защита суставов, рук, ног, спины. </vt:lpstr>
      <vt:lpstr>Различают стили сноуборда:   1. соревнования на скорость по трассе;  2. фристайл — катание с акробатическими трюками;  3. фрирайд -свободное катание по большим горам. </vt:lpstr>
      <vt:lpstr>бобслей</vt:lpstr>
      <vt:lpstr>Бобслей — зимний олимпийский вид спорта, представляющий собой скоростной спуск с гор по специально оборудованным ледовым трассам на управляемых санях—бобах.  Родиной бобслея является Швейцария. </vt:lpstr>
      <vt:lpstr>Боб - первые в мире особые сани были сконструированы 120 назад в 1904 году и сделаны из дерева. Однако быстро были заменены стальными санями, которые стали называть «бобами». </vt:lpstr>
      <vt:lpstr>Команда состоит из 4 человек: пилот, брейкман и два разгоняющих. Боб развивает скорость около 80 миль в час (130 км/ч). 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</dc:creator>
  <cp:lastModifiedBy>User</cp:lastModifiedBy>
  <cp:revision>27</cp:revision>
  <dcterms:created xsi:type="dcterms:W3CDTF">2015-01-25T07:58:29Z</dcterms:created>
  <dcterms:modified xsi:type="dcterms:W3CDTF">2018-02-02T03:39:58Z</dcterms:modified>
</cp:coreProperties>
</file>