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62" r:id="rId13"/>
    <p:sldId id="263" r:id="rId14"/>
    <p:sldId id="271" r:id="rId15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4DFC-8462-485D-8205-6F76276E622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142E7-A45A-4DC0-9528-7204987B1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86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56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9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25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74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8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4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61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5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8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22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1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42E7-A45A-4DC0-9528-7204987B159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0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2C3AE6-6145-48A5-B572-F6001F75A390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99B541-522F-474D-8DF7-B7431661ED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изменениями в дошкольной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Август 2017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7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Перезагрузка делового оборота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pic>
        <p:nvPicPr>
          <p:cNvPr id="7" name="Picture 3" descr="C:\Users\User\Desktop\1490248084_znaki_vopros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3294" y="1891506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esktop\idea_medium_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7751" y="1444625"/>
            <a:ext cx="2956322" cy="39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882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Перезагрузка делового оборота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культуры общения  между участниками образовательного пространства</a:t>
            </a:r>
          </a:p>
          <a:p>
            <a:r>
              <a:rPr lang="ru-RU" dirty="0" smtClean="0"/>
              <a:t>Авторитарный стиль общения</a:t>
            </a:r>
          </a:p>
          <a:p>
            <a:r>
              <a:rPr lang="ru-RU" dirty="0" smtClean="0"/>
              <a:t>Отсутствует обученная административная команда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Перезагрузка стиля общения между всеми участниками образовательного пространства</a:t>
            </a:r>
          </a:p>
          <a:p>
            <a:r>
              <a:rPr lang="ru-RU" dirty="0" smtClean="0"/>
              <a:t>Создание мобильной структуры управления</a:t>
            </a:r>
          </a:p>
          <a:p>
            <a:r>
              <a:rPr lang="ru-RU" dirty="0" smtClean="0"/>
              <a:t>Отказ от архаичных форм контроля  и управления</a:t>
            </a:r>
          </a:p>
          <a:p>
            <a:r>
              <a:rPr lang="ru-RU" dirty="0" smtClean="0"/>
              <a:t>Грамотное распределение полномочий в административной команде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2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Мобильность</a:t>
            </a:r>
          </a:p>
          <a:p>
            <a:r>
              <a:rPr lang="ru-RU" sz="4000" dirty="0" smtClean="0"/>
              <a:t>Открытость</a:t>
            </a:r>
          </a:p>
          <a:p>
            <a:r>
              <a:rPr lang="ru-RU" sz="4000" dirty="0" err="1" smtClean="0"/>
              <a:t>Конкурентноспособность</a:t>
            </a:r>
            <a:endParaRPr lang="ru-RU" sz="4000" dirty="0" smtClean="0"/>
          </a:p>
          <a:p>
            <a:r>
              <a:rPr lang="ru-RU" sz="4000" dirty="0" err="1" smtClean="0"/>
              <a:t>Клиентоориентированность</a:t>
            </a: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векторы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69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Дети – это счастье, дети – это радость,</a:t>
            </a:r>
            <a:br>
              <a:rPr lang="ru-RU" i="1" dirty="0"/>
            </a:br>
            <a:r>
              <a:rPr lang="ru-RU" i="1" dirty="0"/>
              <a:t>Дети – это в жизни свежий ветерок.</a:t>
            </a:r>
            <a:endParaRPr lang="ru-RU" dirty="0"/>
          </a:p>
          <a:p>
            <a:r>
              <a:rPr lang="ru-RU" i="1" dirty="0"/>
              <a:t>Дети, как деревья, сами не растут.</a:t>
            </a:r>
            <a:br>
              <a:rPr lang="ru-RU" i="1" dirty="0"/>
            </a:br>
            <a:r>
              <a:rPr lang="ru-RU" i="1" dirty="0"/>
              <a:t>Им нужна забота, ласка, понимание.</a:t>
            </a:r>
            <a:br>
              <a:rPr lang="ru-RU" i="1" dirty="0"/>
            </a:br>
            <a:r>
              <a:rPr lang="ru-RU" i="1" dirty="0"/>
              <a:t>Дети – это время, дети – это труд.</a:t>
            </a:r>
            <a:endParaRPr lang="ru-RU" dirty="0"/>
          </a:p>
          <a:p>
            <a:r>
              <a:rPr lang="ru-RU" i="1" dirty="0"/>
              <a:t>Дети – это чудо, доброты послание,</a:t>
            </a:r>
            <a:br>
              <a:rPr lang="ru-RU" i="1" dirty="0"/>
            </a:br>
            <a:r>
              <a:rPr lang="ru-RU" i="1" dirty="0"/>
              <a:t>Лучики восхода, капельки любви..</a:t>
            </a:r>
            <a:endParaRPr lang="ru-RU" dirty="0"/>
          </a:p>
          <a:p>
            <a:r>
              <a:rPr lang="ru-RU" i="1" dirty="0"/>
              <a:t>Дети – это споры в вопросах воспитания,</a:t>
            </a:r>
            <a:br>
              <a:rPr lang="ru-RU" i="1" dirty="0"/>
            </a:br>
            <a:r>
              <a:rPr lang="ru-RU" i="1" dirty="0"/>
              <a:t>Мамины молитвы, папины посты.</a:t>
            </a:r>
            <a:endParaRPr lang="ru-RU" dirty="0"/>
          </a:p>
          <a:p>
            <a:r>
              <a:rPr lang="ru-RU" i="1" dirty="0"/>
              <a:t>Дети – это ласка, искренность и дружба.</a:t>
            </a:r>
            <a:br>
              <a:rPr lang="ru-RU" i="1" dirty="0"/>
            </a:br>
            <a:r>
              <a:rPr lang="ru-RU" i="1" dirty="0"/>
              <a:t>Спорят понарошку, любят так всерьёз.</a:t>
            </a:r>
            <a:br>
              <a:rPr lang="ru-RU" i="1" dirty="0"/>
            </a:br>
            <a:r>
              <a:rPr lang="ru-RU" i="1" dirty="0"/>
              <a:t>С ними нам лукавить, прятаться не нужно -</a:t>
            </a:r>
            <a:br>
              <a:rPr lang="ru-RU" i="1" dirty="0"/>
            </a:br>
            <a:r>
              <a:rPr lang="ru-RU" i="1" dirty="0"/>
              <a:t>Детскими глазами видно нас насквозь.</a:t>
            </a:r>
            <a:endParaRPr lang="ru-RU" dirty="0"/>
          </a:p>
          <a:p>
            <a:r>
              <a:rPr lang="ru-RU" i="1" dirty="0"/>
              <a:t>Дети – это будто жизнь пошла сначала:</a:t>
            </a:r>
            <a:br>
              <a:rPr lang="ru-RU" i="1" dirty="0"/>
            </a:br>
            <a:r>
              <a:rPr lang="ru-RU" i="1" dirty="0"/>
              <a:t>Первые улыбки, первые шаги,</a:t>
            </a:r>
            <a:br>
              <a:rPr lang="ru-RU" i="1" dirty="0"/>
            </a:br>
            <a:r>
              <a:rPr lang="ru-RU" i="1" dirty="0"/>
              <a:t>Первые успехи, первые провалы.</a:t>
            </a:r>
            <a:br>
              <a:rPr lang="ru-RU" i="1" dirty="0"/>
            </a:br>
            <a:r>
              <a:rPr lang="ru-RU" i="1" dirty="0"/>
              <a:t>Дети – это опыт, дети – это </a:t>
            </a:r>
            <a:r>
              <a:rPr lang="ru-RU" i="1" dirty="0" smtClean="0"/>
              <a:t>мы!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145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37796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94" y="0"/>
            <a:ext cx="9133946" cy="677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2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«Без одухотворения живой мыслью и увлеченностью педагога метод остается мертвой схемой. Ибо с того момента, как маленький человек сделал первый шаг по земле, он начинает сравнивать себя с тем, кто его воспитывает, предъявляет ему требования, вкладывает в него свои духовные силы, хочет видеть в нем свой идеал</a:t>
            </a:r>
            <a:r>
              <a:rPr lang="ru-RU" dirty="0" smtClean="0"/>
              <a:t>»</a:t>
            </a:r>
          </a:p>
          <a:p>
            <a:pPr algn="r"/>
            <a:r>
              <a:rPr lang="ru-RU" dirty="0" smtClean="0"/>
              <a:t>. </a:t>
            </a:r>
            <a:r>
              <a:rPr lang="ru-RU" dirty="0"/>
              <a:t>В.А. Сухомлинский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0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</a:t>
            </a:r>
            <a:r>
              <a:rPr lang="ru-RU" dirty="0"/>
              <a:t>, определяющие деятельность субъектов управления, адекватны целям и задачам педагогического процесса: развитие личности ребенка, формирование у него потребности в познании мира и самого себя, поэтому основным условием в деятельности ДОУ является признание всеми членами коллектива уникальности личности ребенка.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80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Быть членом коллектива - это значит...",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5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Дошкольное образование – </a:t>
            </a:r>
            <a:r>
              <a:rPr lang="ru-RU" dirty="0" smtClean="0"/>
              <a:t>начальная ступень образования</a:t>
            </a:r>
          </a:p>
          <a:p>
            <a:r>
              <a:rPr lang="ru-RU" dirty="0" smtClean="0"/>
              <a:t>Применение  ФГОС ДО</a:t>
            </a:r>
          </a:p>
          <a:p>
            <a:r>
              <a:rPr lang="ru-RU" dirty="0" smtClean="0"/>
              <a:t>Активное введение системы бесплатного и платного дополнительного образования</a:t>
            </a:r>
          </a:p>
          <a:p>
            <a:r>
              <a:rPr lang="ru-RU" dirty="0" smtClean="0"/>
              <a:t>Процесс объединения дошкольных организаций</a:t>
            </a:r>
          </a:p>
          <a:p>
            <a:r>
              <a:rPr lang="ru-RU" dirty="0"/>
              <a:t>П</a:t>
            </a:r>
            <a:r>
              <a:rPr lang="ru-RU" dirty="0" smtClean="0"/>
              <a:t>ереход </a:t>
            </a:r>
            <a:r>
              <a:rPr lang="ru-RU" dirty="0"/>
              <a:t>ДОУ на финансовую </a:t>
            </a:r>
            <a:r>
              <a:rPr lang="ru-RU" dirty="0" smtClean="0"/>
              <a:t>самостоятельность </a:t>
            </a:r>
          </a:p>
          <a:p>
            <a:r>
              <a:rPr lang="ru-RU" dirty="0"/>
              <a:t>Р</a:t>
            </a:r>
            <a:r>
              <a:rPr lang="ru-RU" dirty="0" smtClean="0"/>
              <a:t>асширение рамок </a:t>
            </a:r>
            <a:r>
              <a:rPr lang="ru-RU" dirty="0"/>
              <a:t>социального партнерства </a:t>
            </a:r>
            <a:r>
              <a:rPr lang="ru-RU" dirty="0" smtClean="0"/>
              <a:t>ДОУ</a:t>
            </a:r>
          </a:p>
          <a:p>
            <a:r>
              <a:rPr lang="ru-RU" dirty="0" smtClean="0"/>
              <a:t>Повышение требований</a:t>
            </a:r>
            <a:r>
              <a:rPr lang="ru-RU" dirty="0" smtClean="0"/>
              <a:t>  </a:t>
            </a:r>
            <a:r>
              <a:rPr lang="ru-RU" dirty="0"/>
              <a:t>к качеству образования дошкольников.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32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Трансформация образовательной деятельности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проблема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1490248084_znaki_vopros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0" y="1484784"/>
            <a:ext cx="40087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idea_medium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7"/>
            <a:ext cx="379588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3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Трансформация образовательной деятельности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проблема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Деятельность педагога «по – старинке»</a:t>
            </a:r>
          </a:p>
          <a:p>
            <a:r>
              <a:rPr lang="ru-RU" dirty="0" smtClean="0"/>
              <a:t>Регламентированный характер деятельности</a:t>
            </a:r>
          </a:p>
          <a:p>
            <a:r>
              <a:rPr lang="ru-RU" dirty="0" smtClean="0"/>
              <a:t>Отсутствие детской мотивации в ОД</a:t>
            </a:r>
          </a:p>
          <a:p>
            <a:r>
              <a:rPr lang="ru-RU" dirty="0" smtClean="0"/>
              <a:t>Отсутствие интеграции ОО</a:t>
            </a:r>
          </a:p>
          <a:p>
            <a:r>
              <a:rPr lang="ru-RU" dirty="0" smtClean="0"/>
              <a:t>Неготовность педагогов менять свой стиль в изменившихся условиях</a:t>
            </a:r>
          </a:p>
          <a:p>
            <a:r>
              <a:rPr lang="ru-RU" dirty="0" smtClean="0"/>
              <a:t>Принятие философии инклюзии всеми участниками ОО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Перезагрузка форм работы</a:t>
            </a:r>
          </a:p>
          <a:p>
            <a:r>
              <a:rPr lang="ru-RU" dirty="0" smtClean="0"/>
              <a:t>Гибкий подход (</a:t>
            </a:r>
            <a:r>
              <a:rPr lang="ru-RU" dirty="0" err="1" smtClean="0"/>
              <a:t>ИОМы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Поддержка педагогической инициативы</a:t>
            </a:r>
          </a:p>
          <a:p>
            <a:r>
              <a:rPr lang="ru-RU" dirty="0" smtClean="0"/>
              <a:t>Постоянное самообразование</a:t>
            </a:r>
          </a:p>
          <a:p>
            <a:r>
              <a:rPr lang="ru-RU" dirty="0" smtClean="0"/>
              <a:t>Курсы повышения</a:t>
            </a:r>
          </a:p>
          <a:p>
            <a:r>
              <a:rPr lang="ru-RU" dirty="0" smtClean="0"/>
              <a:t>Привлечение специалистов из других структур</a:t>
            </a:r>
          </a:p>
          <a:p>
            <a:r>
              <a:rPr lang="ru-RU" dirty="0" smtClean="0"/>
              <a:t>Разработка и коррекция адаптированной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55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образовательной среды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pic>
        <p:nvPicPr>
          <p:cNvPr id="7" name="Picture 3" descr="C:\Users\User\Desktop\1490248084_znaki_vopros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3294" y="1891506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esktop\idea_medium_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7751" y="1444625"/>
            <a:ext cx="2956322" cy="39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84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образовательной среды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действия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Трансформация  образовательной среды в отсутствие ребенка</a:t>
            </a:r>
          </a:p>
          <a:p>
            <a:r>
              <a:rPr lang="ru-RU" dirty="0" smtClean="0"/>
              <a:t>Формализм в оформлении среды</a:t>
            </a:r>
          </a:p>
          <a:p>
            <a:r>
              <a:rPr lang="ru-RU" dirty="0" smtClean="0"/>
              <a:t>Отсутствует готовность принимать новшества</a:t>
            </a:r>
          </a:p>
          <a:p>
            <a:r>
              <a:rPr lang="ru-RU" dirty="0" smtClean="0"/>
              <a:t>Отсутствие в среде продуктов детской деятельности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Внедрение взросло-детского дизайна</a:t>
            </a:r>
          </a:p>
          <a:p>
            <a:r>
              <a:rPr lang="ru-RU" dirty="0" smtClean="0"/>
              <a:t>Грамотный подбор информации</a:t>
            </a:r>
          </a:p>
          <a:p>
            <a:r>
              <a:rPr lang="ru-RU" dirty="0" smtClean="0"/>
              <a:t>Доступность информации</a:t>
            </a:r>
          </a:p>
          <a:p>
            <a:r>
              <a:rPr lang="ru-RU" dirty="0" smtClean="0"/>
              <a:t>Материально-техническое обеспечение</a:t>
            </a:r>
          </a:p>
          <a:p>
            <a:r>
              <a:rPr lang="ru-RU" dirty="0" smtClean="0"/>
              <a:t>Поддержка мотивации к внедрению изменений среды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95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351</Words>
  <Application>Microsoft Office PowerPoint</Application>
  <PresentationFormat>Экран (4:3)</PresentationFormat>
  <Paragraphs>86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Управление изменениями в дошкольной организации</vt:lpstr>
      <vt:lpstr>Презентация PowerPoint</vt:lpstr>
      <vt:lpstr>Презентация PowerPoint</vt:lpstr>
      <vt:lpstr>Презентация PowerPoint</vt:lpstr>
      <vt:lpstr>Изменения </vt:lpstr>
      <vt:lpstr>Трансформация образовательной деятельности</vt:lpstr>
      <vt:lpstr>Трансформация образовательной деятельности</vt:lpstr>
      <vt:lpstr>Развитие образовательной среды</vt:lpstr>
      <vt:lpstr>Развитие образовательной среды</vt:lpstr>
      <vt:lpstr>Перезагрузка делового оборота</vt:lpstr>
      <vt:lpstr>Перезагрузка делового оборота</vt:lpstr>
      <vt:lpstr>Основные векторы работы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изменениями в дошкольной организации</dc:title>
  <dc:creator>User</dc:creator>
  <cp:lastModifiedBy>User</cp:lastModifiedBy>
  <cp:revision>17</cp:revision>
  <cp:lastPrinted>2017-08-31T07:33:39Z</cp:lastPrinted>
  <dcterms:created xsi:type="dcterms:W3CDTF">2017-08-25T10:51:51Z</dcterms:created>
  <dcterms:modified xsi:type="dcterms:W3CDTF">2017-08-31T07:37:11Z</dcterms:modified>
</cp:coreProperties>
</file>