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5" r:id="rId11"/>
    <p:sldId id="264" r:id="rId12"/>
    <p:sldId id="266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126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7/18/2018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Моторина</a:t>
            </a:r>
            <a:r>
              <a:rPr lang="ru-RU" dirty="0" smtClean="0"/>
              <a:t> </a:t>
            </a:r>
            <a:r>
              <a:rPr lang="ru-RU" dirty="0" err="1" smtClean="0"/>
              <a:t>н.а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6629400" cy="1219201"/>
          </a:xfrm>
        </p:spPr>
        <p:txBody>
          <a:bodyPr/>
          <a:lstStyle/>
          <a:p>
            <a:r>
              <a:rPr lang="ru-RU" sz="2400" dirty="0"/>
              <a:t>Мастер-класс </a:t>
            </a:r>
            <a:br>
              <a:rPr lang="ru-RU" sz="2400" dirty="0"/>
            </a:br>
            <a:r>
              <a:rPr lang="ru-RU" sz="2400" dirty="0"/>
              <a:t> по </a:t>
            </a:r>
            <a:r>
              <a:rPr lang="ru-RU" sz="2400" dirty="0" smtClean="0"/>
              <a:t>экспериментированию в летний период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42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Вырежьте </a:t>
            </a:r>
            <a:r>
              <a:rPr lang="ru-RU" dirty="0"/>
              <a:t>из цветной бумаги цветы с длинными лепестками. При помощи карандаша закрутите лепестки к центру. А теперь опустите кувшинки на воду, налитую в таз. Буквально на ваших глазах лепестки цветов начнут распускаться. 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85" y="220486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Игры с </a:t>
            </a:r>
            <a:r>
              <a:rPr lang="ru-RU" dirty="0" smtClean="0"/>
              <a:t>воздухом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прогулке можно узнать много интересного и о воздухе и его свойствах: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47472"/>
            <a:ext cx="4968230" cy="3458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Детям предлагается опустить в стакан с водой соломинку и дуть в неё. Что получается? (Получается буря в стакане воды).</a:t>
            </a:r>
          </a:p>
          <a:p>
            <a:endParaRPr lang="ru-RU" dirty="0"/>
          </a:p>
          <a:p>
            <a:r>
              <a:rPr lang="ru-RU" dirty="0"/>
              <a:t>Вывод: в воде есть воздух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" y="227687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50977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процессе постижения новых знаний у детей развивается умение анализировать, обобщать свои наблюдения, логически мыслить и составлять собственное мнение обо всем наблюдаемом, вникая в смысл происходящего.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04" y="2818096"/>
            <a:ext cx="382905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2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Таким образом, организация экспериментальной деятельности – мощный стимул для развития важнейших черт личности детей: самостоятельности, целеустремленности, способности к прогнозированию, планированию собственной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0345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«Умейте открыть перед ребенком в окружающем мире что-то одно, но открыть так, чтобы кусочек жизни заиграл перед детьми </a:t>
            </a:r>
            <a:r>
              <a:rPr lang="ru-RU" dirty="0" smtClean="0"/>
              <a:t>всеми  красками </a:t>
            </a:r>
            <a:r>
              <a:rPr lang="ru-RU" dirty="0"/>
              <a:t>радуги. Оставляйте всегда что-то недосказанное, чтобы ребенку захотелось еще и еще возвращаться к тому, что он узнал».  </a:t>
            </a:r>
            <a:r>
              <a:rPr lang="ru-RU" dirty="0" smtClean="0"/>
              <a:t>     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marL="11430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Сухомлинский </a:t>
            </a:r>
            <a:r>
              <a:rPr lang="ru-RU" dirty="0"/>
              <a:t>В.А </a:t>
            </a:r>
          </a:p>
        </p:txBody>
      </p:sp>
    </p:spTree>
    <p:extLst>
      <p:ext uri="{BB962C8B-B14F-4D97-AF65-F5344CB8AC3E}">
        <p14:creationId xmlns:p14="http://schemas.microsoft.com/office/powerpoint/2010/main" val="22749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42" name="Picture 2" descr="C:\Users\NoteBook-2\Desktop\3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23" y="1916832"/>
            <a:ext cx="39243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ЛЕТО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САМОЕ </a:t>
            </a:r>
            <a:r>
              <a:rPr lang="ru-RU" dirty="0"/>
              <a:t>ХОРОШЕЕ ВРЕМЯ ГОДА ДЛЯ ПРОВЕДЕНИЯ ОПЫТОВ С ВОДОЙ, СОЛНЕЧНЫМ СВЕТОМ, ВОЗДУХОМ</a:t>
            </a:r>
            <a:r>
              <a:rPr lang="ru-RU" dirty="0" smtClean="0"/>
              <a:t>, </a:t>
            </a:r>
            <a:r>
              <a:rPr lang="ru-RU" dirty="0"/>
              <a:t>ПЕСКОМ.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59"/>
            <a:ext cx="3895725" cy="3423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7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Экспериментирование способствует формированию у детей познавательного интереса, развивает наблюдательность.  </a:t>
            </a:r>
            <a:r>
              <a:rPr lang="ru-RU" dirty="0" smtClean="0"/>
              <a:t>Во время  </a:t>
            </a:r>
            <a:r>
              <a:rPr lang="ru-RU" smtClean="0"/>
              <a:t>экспериментальной деятельности </a:t>
            </a:r>
            <a:r>
              <a:rPr lang="ru-RU" dirty="0"/>
              <a:t>ребенок выступает как своеобразный  исследователь.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442586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6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Непосредственный контакт ребенка с песком, водой, воздухом, предметами или материалами, элементарные опыты с ними позволяют познать их свойства, качества, возможности, пробуждают любознательность, желание узнать больше, обогащают яркими образами окружающего мира. В ходе экспериментальной деятельности дошкольник учится наблюдать, размышлять, сравнивать, отвечать на вопросы, делать выводы, устанавливать причинно-следственные связи, соблюдать правила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140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Развитие </a:t>
            </a:r>
            <a:r>
              <a:rPr lang="ru-RU" dirty="0"/>
              <a:t>познавательных интересов, потребностей и способностей, самостоятельной поисковой и экспериментальной деятельности на базе обогащённого и сформированного эмоционально-чувственного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18375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Вызвать </a:t>
            </a:r>
            <a:r>
              <a:rPr lang="ru-RU" dirty="0"/>
              <a:t>интерес к поисковой деятельности. Учить детей видеть и выделять проблему эксперимента. Принимать и ставить перед собой цель эксперимента. Отбирать средства и материалы для самостоятельной деятельности. Развивать личностные свойства: целеустремлённость, настойчивость, решительность. Обогащать сознание содержательно упорядоченными сведениями о мире</a:t>
            </a:r>
          </a:p>
        </p:txBody>
      </p:sp>
    </p:spTree>
    <p:extLst>
      <p:ext uri="{BB962C8B-B14F-4D97-AF65-F5344CB8AC3E}">
        <p14:creationId xmlns:p14="http://schemas.microsoft.com/office/powerpoint/2010/main" val="7073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Игры с песком позитивно влияют на эмоциональное самочувствие детей и являются прекрасным средством для познавательной активности.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4876800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0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 листе бумаги делаем рисунок клеем-карандашом, затем сверху посыпаем сухим песком, стряхиваем лишний песок, появляется рисунок, нарисованный песком.</a:t>
            </a:r>
          </a:p>
          <a:p>
            <a:r>
              <a:rPr lang="ru-RU" dirty="0"/>
              <a:t>Вывод: песчинки прилипают к клею – песок можно приклеивать.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8" y="234888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Игры с водой – любимое занятие детей на прогулке. они не только получают положительные эмоции, но и проводят опыты, эксперименты, познавая свойства этой чудотворной жидкости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t="15513" r="16478" b="11330"/>
          <a:stretch/>
        </p:blipFill>
        <p:spPr bwMode="auto">
          <a:xfrm>
            <a:off x="4506469" y="3429000"/>
            <a:ext cx="4222545" cy="3126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2687"/>
            <a:ext cx="3865612" cy="2899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9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</TotalTime>
  <Words>458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Мастер-класс   по экспериментированию в летний период </vt:lpstr>
      <vt:lpstr>ЛЕТО –</vt:lpstr>
      <vt:lpstr>Презентация PowerPoint</vt:lpstr>
      <vt:lpstr>Презентация PowerPoint</vt:lpstr>
      <vt:lpstr>Цель:</vt:lpstr>
      <vt:lpstr>Задачи:</vt:lpstr>
      <vt:lpstr>Презентация PowerPoint</vt:lpstr>
      <vt:lpstr>опыт</vt:lpstr>
      <vt:lpstr>Презентация PowerPoint</vt:lpstr>
      <vt:lpstr>Опыт  </vt:lpstr>
      <vt:lpstr>Игры с воздухом </vt:lpstr>
      <vt:lpstr>опыт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NoteBook-2</dc:creator>
  <cp:lastModifiedBy>NoteBook-2</cp:lastModifiedBy>
  <cp:revision>7</cp:revision>
  <dcterms:created xsi:type="dcterms:W3CDTF">2018-07-16T17:49:10Z</dcterms:created>
  <dcterms:modified xsi:type="dcterms:W3CDTF">2018-07-18T15:29:17Z</dcterms:modified>
</cp:coreProperties>
</file>